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4" r:id="rId10"/>
    <p:sldId id="264" r:id="rId11"/>
    <p:sldId id="265" r:id="rId12"/>
    <p:sldId id="275" r:id="rId13"/>
    <p:sldId id="266" r:id="rId14"/>
    <p:sldId id="267" r:id="rId15"/>
    <p:sldId id="268" r:id="rId16"/>
    <p:sldId id="276" r:id="rId17"/>
    <p:sldId id="269" r:id="rId18"/>
    <p:sldId id="270" r:id="rId19"/>
    <p:sldId id="271" r:id="rId20"/>
    <p:sldId id="272" r:id="rId21"/>
    <p:sldId id="273" r:id="rId22"/>
  </p:sldIdLst>
  <p:sldSz cx="12192000" cy="6858000"/>
  <p:notesSz cx="6858000" cy="12192000"/>
  <p:embeddedFontLst>
    <p:embeddedFont>
      <p:font typeface="MiSans" panose="020B0604020202020204" charset="-122"/>
      <p:regular r:id="rId24"/>
    </p:embeddedFont>
    <p:embeddedFont>
      <p:font typeface="Hedvig Letters Sans" panose="020B0604020202020204" charset="0"/>
      <p:regular r:id="rId25"/>
    </p:embeddedFont>
    <p:embeddedFont>
      <p:font typeface="Liter" panose="020B0604020202020204" charset="0"/>
      <p:regular r:id="rId26"/>
    </p:embeddedFont>
    <p:embeddedFont>
      <p:font typeface="Quattrocento Sans" panose="020F0502020204030204" pitchFamily="3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1218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3098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967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735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85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3f297d6c55620ef7947bdf163a8316e6cee03c0a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766" b="76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5000"/>
                </a:srgbClr>
              </a:gs>
              <a:gs pos="50000">
                <a:srgbClr val="0F172A">
                  <a:alpha val="90000"/>
                </a:srgbClr>
              </a:gs>
              <a:gs pos="100000">
                <a:srgbClr val="38BDF8">
                  <a:alpha val="2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90525" y="516731"/>
            <a:ext cx="3276600" cy="514350"/>
          </a:xfrm>
          <a:custGeom>
            <a:avLst/>
            <a:gdLst/>
            <a:ahLst/>
            <a:cxnLst/>
            <a:rect l="l" t="t" r="r" b="b"/>
            <a:pathLst>
              <a:path w="3276600" h="514350">
                <a:moveTo>
                  <a:pt x="257175" y="0"/>
                </a:moveTo>
                <a:lnTo>
                  <a:pt x="3019425" y="0"/>
                </a:lnTo>
                <a:cubicBezTo>
                  <a:pt x="3161364" y="0"/>
                  <a:pt x="3276600" y="115236"/>
                  <a:pt x="3276600" y="257175"/>
                </a:cubicBezTo>
                <a:lnTo>
                  <a:pt x="3276600" y="257175"/>
                </a:lnTo>
                <a:cubicBezTo>
                  <a:pt x="3276600" y="399114"/>
                  <a:pt x="3161364" y="514350"/>
                  <a:pt x="3019425" y="514350"/>
                </a:cubicBezTo>
                <a:lnTo>
                  <a:pt x="257175" y="514350"/>
                </a:lnTo>
                <a:cubicBezTo>
                  <a:pt x="115236" y="514350"/>
                  <a:pt x="0" y="399114"/>
                  <a:pt x="0" y="257175"/>
                </a:cubicBezTo>
                <a:lnTo>
                  <a:pt x="0" y="257175"/>
                </a:lnTo>
                <a:cubicBezTo>
                  <a:pt x="0" y="115236"/>
                  <a:pt x="115236" y="0"/>
                  <a:pt x="257175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 w="25400">
            <a:solidFill>
              <a:srgbClr val="38BD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28650" y="669131"/>
            <a:ext cx="2895898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kern="0" spc="75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1-DAY INTENSIVE WORKSHOP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650206"/>
            <a:ext cx="118872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Web Development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101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4164806"/>
            <a:ext cx="86772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Full-Stack with React + Express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จาก Frontend สู่ Backend ใน 1 วัน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5763" y="5555456"/>
            <a:ext cx="1323975" cy="523875"/>
          </a:xfrm>
          <a:custGeom>
            <a:avLst/>
            <a:gdLst/>
            <a:ahLst/>
            <a:cxnLst/>
            <a:rect l="l" t="t" r="r" b="b"/>
            <a:pathLst>
              <a:path w="1323975" h="523875">
                <a:moveTo>
                  <a:pt x="114299" y="0"/>
                </a:moveTo>
                <a:lnTo>
                  <a:pt x="1209676" y="0"/>
                </a:lnTo>
                <a:cubicBezTo>
                  <a:pt x="1272802" y="0"/>
                  <a:pt x="1323975" y="51173"/>
                  <a:pt x="1323975" y="114299"/>
                </a:cubicBezTo>
                <a:lnTo>
                  <a:pt x="1323975" y="409576"/>
                </a:lnTo>
                <a:cubicBezTo>
                  <a:pt x="1323975" y="472702"/>
                  <a:pt x="1272802" y="523875"/>
                  <a:pt x="1209676" y="523875"/>
                </a:cubicBezTo>
                <a:lnTo>
                  <a:pt x="114299" y="523875"/>
                </a:lnTo>
                <a:cubicBezTo>
                  <a:pt x="51216" y="523875"/>
                  <a:pt x="0" y="472659"/>
                  <a:pt x="0" y="409576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619125" y="5674519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33400" y="98896"/>
                </a:moveTo>
                <a:cubicBezTo>
                  <a:pt x="230386" y="97892"/>
                  <a:pt x="227372" y="96943"/>
                  <a:pt x="224358" y="96050"/>
                </a:cubicBezTo>
                <a:cubicBezTo>
                  <a:pt x="224861" y="93985"/>
                  <a:pt x="225307" y="91920"/>
                  <a:pt x="225754" y="89855"/>
                </a:cubicBezTo>
                <a:cubicBezTo>
                  <a:pt x="232618" y="56592"/>
                  <a:pt x="228098" y="29859"/>
                  <a:pt x="212861" y="21041"/>
                </a:cubicBezTo>
                <a:cubicBezTo>
                  <a:pt x="198183" y="12613"/>
                  <a:pt x="174241" y="21375"/>
                  <a:pt x="150019" y="42472"/>
                </a:cubicBezTo>
                <a:cubicBezTo>
                  <a:pt x="147619" y="44537"/>
                  <a:pt x="145275" y="46713"/>
                  <a:pt x="143042" y="48890"/>
                </a:cubicBezTo>
                <a:cubicBezTo>
                  <a:pt x="141536" y="47439"/>
                  <a:pt x="139973" y="45988"/>
                  <a:pt x="138410" y="44593"/>
                </a:cubicBezTo>
                <a:cubicBezTo>
                  <a:pt x="113016" y="22045"/>
                  <a:pt x="87567" y="12557"/>
                  <a:pt x="72330" y="21431"/>
                </a:cubicBezTo>
                <a:cubicBezTo>
                  <a:pt x="57708" y="29914"/>
                  <a:pt x="53355" y="55085"/>
                  <a:pt x="59494" y="86562"/>
                </a:cubicBezTo>
                <a:cubicBezTo>
                  <a:pt x="60108" y="89688"/>
                  <a:pt x="60778" y="92757"/>
                  <a:pt x="61559" y="95883"/>
                </a:cubicBezTo>
                <a:cubicBezTo>
                  <a:pt x="57987" y="96887"/>
                  <a:pt x="54471" y="98003"/>
                  <a:pt x="51178" y="99175"/>
                </a:cubicBezTo>
                <a:cubicBezTo>
                  <a:pt x="21375" y="109500"/>
                  <a:pt x="0" y="125797"/>
                  <a:pt x="0" y="142652"/>
                </a:cubicBezTo>
                <a:cubicBezTo>
                  <a:pt x="0" y="160065"/>
                  <a:pt x="22771" y="177533"/>
                  <a:pt x="53746" y="188137"/>
                </a:cubicBezTo>
                <a:cubicBezTo>
                  <a:pt x="56257" y="188975"/>
                  <a:pt x="58769" y="189812"/>
                  <a:pt x="61336" y="190537"/>
                </a:cubicBezTo>
                <a:cubicBezTo>
                  <a:pt x="60499" y="193886"/>
                  <a:pt x="59773" y="197179"/>
                  <a:pt x="59103" y="200583"/>
                </a:cubicBezTo>
                <a:cubicBezTo>
                  <a:pt x="53243" y="231558"/>
                  <a:pt x="57820" y="256115"/>
                  <a:pt x="72442" y="264542"/>
                </a:cubicBezTo>
                <a:cubicBezTo>
                  <a:pt x="87511" y="273248"/>
                  <a:pt x="112849" y="264319"/>
                  <a:pt x="137517" y="242720"/>
                </a:cubicBezTo>
                <a:cubicBezTo>
                  <a:pt x="139471" y="240990"/>
                  <a:pt x="141424" y="239204"/>
                  <a:pt x="143377" y="237306"/>
                </a:cubicBezTo>
                <a:cubicBezTo>
                  <a:pt x="145833" y="239706"/>
                  <a:pt x="148400" y="241995"/>
                  <a:pt x="150968" y="244227"/>
                </a:cubicBezTo>
                <a:cubicBezTo>
                  <a:pt x="174854" y="264765"/>
                  <a:pt x="198462" y="273081"/>
                  <a:pt x="213029" y="264654"/>
                </a:cubicBezTo>
                <a:cubicBezTo>
                  <a:pt x="228098" y="255947"/>
                  <a:pt x="233009" y="229549"/>
                  <a:pt x="226647" y="197402"/>
                </a:cubicBezTo>
                <a:cubicBezTo>
                  <a:pt x="226144" y="194946"/>
                  <a:pt x="225586" y="192435"/>
                  <a:pt x="224972" y="189867"/>
                </a:cubicBezTo>
                <a:cubicBezTo>
                  <a:pt x="226758" y="189365"/>
                  <a:pt x="228488" y="188807"/>
                  <a:pt x="230219" y="188249"/>
                </a:cubicBezTo>
                <a:cubicBezTo>
                  <a:pt x="262421" y="177589"/>
                  <a:pt x="285750" y="160344"/>
                  <a:pt x="285750" y="142652"/>
                </a:cubicBezTo>
                <a:cubicBezTo>
                  <a:pt x="285750" y="125741"/>
                  <a:pt x="263761" y="109333"/>
                  <a:pt x="233400" y="98896"/>
                </a:cubicBezTo>
                <a:close/>
                <a:moveTo>
                  <a:pt x="157888" y="51513"/>
                </a:moveTo>
                <a:cubicBezTo>
                  <a:pt x="178650" y="33431"/>
                  <a:pt x="198016" y="26343"/>
                  <a:pt x="206834" y="31421"/>
                </a:cubicBezTo>
                <a:cubicBezTo>
                  <a:pt x="216266" y="36835"/>
                  <a:pt x="219894" y="58713"/>
                  <a:pt x="213978" y="87455"/>
                </a:cubicBezTo>
                <a:cubicBezTo>
                  <a:pt x="213587" y="89353"/>
                  <a:pt x="213196" y="91194"/>
                  <a:pt x="212694" y="93036"/>
                </a:cubicBezTo>
                <a:cubicBezTo>
                  <a:pt x="200304" y="90246"/>
                  <a:pt x="187747" y="88236"/>
                  <a:pt x="175133" y="87120"/>
                </a:cubicBezTo>
                <a:cubicBezTo>
                  <a:pt x="167878" y="76740"/>
                  <a:pt x="159953" y="66805"/>
                  <a:pt x="151358" y="57485"/>
                </a:cubicBezTo>
                <a:cubicBezTo>
                  <a:pt x="153535" y="55420"/>
                  <a:pt x="155656" y="53467"/>
                  <a:pt x="157888" y="51513"/>
                </a:cubicBezTo>
                <a:close/>
                <a:moveTo>
                  <a:pt x="93315" y="171617"/>
                </a:moveTo>
                <a:cubicBezTo>
                  <a:pt x="96162" y="176473"/>
                  <a:pt x="99064" y="181328"/>
                  <a:pt x="102133" y="186072"/>
                </a:cubicBezTo>
                <a:cubicBezTo>
                  <a:pt x="93427" y="185124"/>
                  <a:pt x="84776" y="183728"/>
                  <a:pt x="76237" y="181887"/>
                </a:cubicBezTo>
                <a:cubicBezTo>
                  <a:pt x="78693" y="173850"/>
                  <a:pt x="81762" y="165534"/>
                  <a:pt x="85334" y="157051"/>
                </a:cubicBezTo>
                <a:cubicBezTo>
                  <a:pt x="87902" y="161962"/>
                  <a:pt x="90525" y="166818"/>
                  <a:pt x="93315" y="171617"/>
                </a:cubicBezTo>
                <a:close/>
                <a:moveTo>
                  <a:pt x="76405" y="104477"/>
                </a:moveTo>
                <a:cubicBezTo>
                  <a:pt x="84441" y="102691"/>
                  <a:pt x="92980" y="101240"/>
                  <a:pt x="101854" y="100124"/>
                </a:cubicBezTo>
                <a:cubicBezTo>
                  <a:pt x="98896" y="104756"/>
                  <a:pt x="95994" y="109500"/>
                  <a:pt x="93259" y="114300"/>
                </a:cubicBezTo>
                <a:cubicBezTo>
                  <a:pt x="90525" y="119044"/>
                  <a:pt x="87846" y="123899"/>
                  <a:pt x="85334" y="128811"/>
                </a:cubicBezTo>
                <a:cubicBezTo>
                  <a:pt x="81818" y="120495"/>
                  <a:pt x="78860" y="112347"/>
                  <a:pt x="76405" y="104477"/>
                </a:cubicBezTo>
                <a:close/>
                <a:moveTo>
                  <a:pt x="91697" y="142931"/>
                </a:moveTo>
                <a:cubicBezTo>
                  <a:pt x="95380" y="135229"/>
                  <a:pt x="99399" y="127695"/>
                  <a:pt x="103640" y="120272"/>
                </a:cubicBezTo>
                <a:cubicBezTo>
                  <a:pt x="107882" y="112849"/>
                  <a:pt x="112458" y="105649"/>
                  <a:pt x="117258" y="98561"/>
                </a:cubicBezTo>
                <a:cubicBezTo>
                  <a:pt x="125630" y="97948"/>
                  <a:pt x="134169" y="97613"/>
                  <a:pt x="142875" y="97613"/>
                </a:cubicBezTo>
                <a:cubicBezTo>
                  <a:pt x="151581" y="97613"/>
                  <a:pt x="160176" y="97948"/>
                  <a:pt x="168492" y="98561"/>
                </a:cubicBezTo>
                <a:cubicBezTo>
                  <a:pt x="173236" y="105594"/>
                  <a:pt x="177757" y="112793"/>
                  <a:pt x="182054" y="120160"/>
                </a:cubicBezTo>
                <a:cubicBezTo>
                  <a:pt x="186351" y="127527"/>
                  <a:pt x="190370" y="135062"/>
                  <a:pt x="194165" y="142708"/>
                </a:cubicBezTo>
                <a:cubicBezTo>
                  <a:pt x="190426" y="150409"/>
                  <a:pt x="186407" y="158000"/>
                  <a:pt x="182110" y="165478"/>
                </a:cubicBezTo>
                <a:cubicBezTo>
                  <a:pt x="177868" y="172901"/>
                  <a:pt x="173348" y="180101"/>
                  <a:pt x="168604" y="187244"/>
                </a:cubicBezTo>
                <a:cubicBezTo>
                  <a:pt x="160288" y="187858"/>
                  <a:pt x="151637" y="188137"/>
                  <a:pt x="142875" y="188137"/>
                </a:cubicBezTo>
                <a:cubicBezTo>
                  <a:pt x="134113" y="188137"/>
                  <a:pt x="125630" y="187858"/>
                  <a:pt x="117425" y="187356"/>
                </a:cubicBezTo>
                <a:cubicBezTo>
                  <a:pt x="112570" y="180268"/>
                  <a:pt x="107993" y="173013"/>
                  <a:pt x="103696" y="165590"/>
                </a:cubicBezTo>
                <a:cubicBezTo>
                  <a:pt x="99399" y="158167"/>
                  <a:pt x="95436" y="150633"/>
                  <a:pt x="91697" y="142931"/>
                </a:cubicBezTo>
                <a:close/>
                <a:moveTo>
                  <a:pt x="192491" y="171506"/>
                </a:moveTo>
                <a:cubicBezTo>
                  <a:pt x="195337" y="166594"/>
                  <a:pt x="198016" y="161627"/>
                  <a:pt x="200639" y="156604"/>
                </a:cubicBezTo>
                <a:cubicBezTo>
                  <a:pt x="204211" y="164697"/>
                  <a:pt x="207336" y="172901"/>
                  <a:pt x="210071" y="181328"/>
                </a:cubicBezTo>
                <a:cubicBezTo>
                  <a:pt x="201420" y="183282"/>
                  <a:pt x="192658" y="184789"/>
                  <a:pt x="183840" y="185793"/>
                </a:cubicBezTo>
                <a:cubicBezTo>
                  <a:pt x="186854" y="181105"/>
                  <a:pt x="189700" y="176306"/>
                  <a:pt x="192491" y="171506"/>
                </a:cubicBezTo>
                <a:close/>
                <a:moveTo>
                  <a:pt x="200527" y="128811"/>
                </a:moveTo>
                <a:cubicBezTo>
                  <a:pt x="197904" y="123899"/>
                  <a:pt x="195225" y="118988"/>
                  <a:pt x="192435" y="114188"/>
                </a:cubicBezTo>
                <a:cubicBezTo>
                  <a:pt x="189700" y="109444"/>
                  <a:pt x="186854" y="104756"/>
                  <a:pt x="183896" y="100124"/>
                </a:cubicBezTo>
                <a:cubicBezTo>
                  <a:pt x="192881" y="101240"/>
                  <a:pt x="201476" y="102747"/>
                  <a:pt x="209513" y="104589"/>
                </a:cubicBezTo>
                <a:cubicBezTo>
                  <a:pt x="206946" y="112849"/>
                  <a:pt x="203932" y="120886"/>
                  <a:pt x="200527" y="128811"/>
                </a:cubicBezTo>
                <a:close/>
                <a:moveTo>
                  <a:pt x="142987" y="66024"/>
                </a:moveTo>
                <a:cubicBezTo>
                  <a:pt x="148847" y="72386"/>
                  <a:pt x="154372" y="79084"/>
                  <a:pt x="159507" y="86004"/>
                </a:cubicBezTo>
                <a:cubicBezTo>
                  <a:pt x="148456" y="85502"/>
                  <a:pt x="137350" y="85502"/>
                  <a:pt x="126299" y="86004"/>
                </a:cubicBezTo>
                <a:cubicBezTo>
                  <a:pt x="131769" y="78804"/>
                  <a:pt x="137406" y="72107"/>
                  <a:pt x="142987" y="66024"/>
                </a:cubicBezTo>
                <a:close/>
                <a:moveTo>
                  <a:pt x="78246" y="31812"/>
                </a:moveTo>
                <a:cubicBezTo>
                  <a:pt x="87623" y="26343"/>
                  <a:pt x="108440" y="34156"/>
                  <a:pt x="130373" y="53578"/>
                </a:cubicBezTo>
                <a:cubicBezTo>
                  <a:pt x="131769" y="54806"/>
                  <a:pt x="133164" y="56145"/>
                  <a:pt x="134615" y="57485"/>
                </a:cubicBezTo>
                <a:cubicBezTo>
                  <a:pt x="125964" y="66805"/>
                  <a:pt x="117983" y="76740"/>
                  <a:pt x="110672" y="87120"/>
                </a:cubicBezTo>
                <a:cubicBezTo>
                  <a:pt x="98059" y="88236"/>
                  <a:pt x="85558" y="90190"/>
                  <a:pt x="73168" y="92925"/>
                </a:cubicBezTo>
                <a:cubicBezTo>
                  <a:pt x="72442" y="90078"/>
                  <a:pt x="71828" y="87176"/>
                  <a:pt x="71214" y="84274"/>
                </a:cubicBezTo>
                <a:cubicBezTo>
                  <a:pt x="65968" y="57262"/>
                  <a:pt x="69428" y="36891"/>
                  <a:pt x="78246" y="31812"/>
                </a:cubicBezTo>
                <a:close/>
                <a:moveTo>
                  <a:pt x="64573" y="178929"/>
                </a:moveTo>
                <a:cubicBezTo>
                  <a:pt x="62229" y="178259"/>
                  <a:pt x="59941" y="177533"/>
                  <a:pt x="57652" y="176752"/>
                </a:cubicBezTo>
                <a:cubicBezTo>
                  <a:pt x="45765" y="173013"/>
                  <a:pt x="32258" y="167097"/>
                  <a:pt x="22492" y="159339"/>
                </a:cubicBezTo>
                <a:cubicBezTo>
                  <a:pt x="16855" y="155432"/>
                  <a:pt x="13060" y="149405"/>
                  <a:pt x="11999" y="142652"/>
                </a:cubicBezTo>
                <a:cubicBezTo>
                  <a:pt x="11999" y="132438"/>
                  <a:pt x="29635" y="119379"/>
                  <a:pt x="55085" y="110505"/>
                </a:cubicBezTo>
                <a:cubicBezTo>
                  <a:pt x="58266" y="109389"/>
                  <a:pt x="61503" y="108384"/>
                  <a:pt x="64740" y="107435"/>
                </a:cubicBezTo>
                <a:cubicBezTo>
                  <a:pt x="68535" y="119546"/>
                  <a:pt x="73112" y="131434"/>
                  <a:pt x="78414" y="142931"/>
                </a:cubicBezTo>
                <a:cubicBezTo>
                  <a:pt x="73056" y="154595"/>
                  <a:pt x="68424" y="166650"/>
                  <a:pt x="64573" y="178929"/>
                </a:cubicBezTo>
                <a:close/>
                <a:moveTo>
                  <a:pt x="129648" y="233623"/>
                </a:moveTo>
                <a:cubicBezTo>
                  <a:pt x="120439" y="242050"/>
                  <a:pt x="109779" y="248748"/>
                  <a:pt x="98171" y="253324"/>
                </a:cubicBezTo>
                <a:cubicBezTo>
                  <a:pt x="91976" y="256282"/>
                  <a:pt x="84832" y="256561"/>
                  <a:pt x="78470" y="254050"/>
                </a:cubicBezTo>
                <a:cubicBezTo>
                  <a:pt x="69596" y="248915"/>
                  <a:pt x="65912" y="229214"/>
                  <a:pt x="70935" y="202704"/>
                </a:cubicBezTo>
                <a:cubicBezTo>
                  <a:pt x="71549" y="199579"/>
                  <a:pt x="72219" y="196453"/>
                  <a:pt x="73000" y="193384"/>
                </a:cubicBezTo>
                <a:cubicBezTo>
                  <a:pt x="85502" y="196062"/>
                  <a:pt x="98115" y="197904"/>
                  <a:pt x="110896" y="198853"/>
                </a:cubicBezTo>
                <a:cubicBezTo>
                  <a:pt x="118263" y="209290"/>
                  <a:pt x="126355" y="219280"/>
                  <a:pt x="135006" y="228656"/>
                </a:cubicBezTo>
                <a:cubicBezTo>
                  <a:pt x="133220" y="230386"/>
                  <a:pt x="131434" y="232060"/>
                  <a:pt x="129648" y="233623"/>
                </a:cubicBezTo>
                <a:close/>
                <a:moveTo>
                  <a:pt x="143321" y="220061"/>
                </a:moveTo>
                <a:cubicBezTo>
                  <a:pt x="137629" y="213922"/>
                  <a:pt x="131936" y="207113"/>
                  <a:pt x="126411" y="199802"/>
                </a:cubicBezTo>
                <a:cubicBezTo>
                  <a:pt x="131769" y="200025"/>
                  <a:pt x="137294" y="200137"/>
                  <a:pt x="142875" y="200137"/>
                </a:cubicBezTo>
                <a:cubicBezTo>
                  <a:pt x="148623" y="200137"/>
                  <a:pt x="154260" y="200025"/>
                  <a:pt x="159841" y="199746"/>
                </a:cubicBezTo>
                <a:cubicBezTo>
                  <a:pt x="154707" y="206834"/>
                  <a:pt x="149182" y="213587"/>
                  <a:pt x="143321" y="220061"/>
                </a:cubicBezTo>
                <a:close/>
                <a:moveTo>
                  <a:pt x="216266" y="236804"/>
                </a:moveTo>
                <a:cubicBezTo>
                  <a:pt x="215764" y="243613"/>
                  <a:pt x="212415" y="249975"/>
                  <a:pt x="207057" y="254273"/>
                </a:cubicBezTo>
                <a:cubicBezTo>
                  <a:pt x="198183" y="259407"/>
                  <a:pt x="179263" y="252710"/>
                  <a:pt x="158837" y="235186"/>
                </a:cubicBezTo>
                <a:cubicBezTo>
                  <a:pt x="156493" y="233176"/>
                  <a:pt x="154149" y="231000"/>
                  <a:pt x="151749" y="228767"/>
                </a:cubicBezTo>
                <a:cubicBezTo>
                  <a:pt x="160288" y="219335"/>
                  <a:pt x="168157" y="209345"/>
                  <a:pt x="175301" y="198853"/>
                </a:cubicBezTo>
                <a:cubicBezTo>
                  <a:pt x="188082" y="197793"/>
                  <a:pt x="200806" y="195839"/>
                  <a:pt x="213364" y="192993"/>
                </a:cubicBezTo>
                <a:cubicBezTo>
                  <a:pt x="213922" y="195281"/>
                  <a:pt x="214424" y="197569"/>
                  <a:pt x="214871" y="199802"/>
                </a:cubicBezTo>
                <a:cubicBezTo>
                  <a:pt x="217605" y="211857"/>
                  <a:pt x="218052" y="224414"/>
                  <a:pt x="216266" y="236804"/>
                </a:cubicBezTo>
                <a:close/>
                <a:moveTo>
                  <a:pt x="226423" y="176808"/>
                </a:moveTo>
                <a:cubicBezTo>
                  <a:pt x="224861" y="177310"/>
                  <a:pt x="223298" y="177812"/>
                  <a:pt x="221679" y="178259"/>
                </a:cubicBezTo>
                <a:cubicBezTo>
                  <a:pt x="217773" y="166092"/>
                  <a:pt x="212973" y="154205"/>
                  <a:pt x="207448" y="142652"/>
                </a:cubicBezTo>
                <a:cubicBezTo>
                  <a:pt x="212806" y="131266"/>
                  <a:pt x="217326" y="119546"/>
                  <a:pt x="221121" y="107547"/>
                </a:cubicBezTo>
                <a:cubicBezTo>
                  <a:pt x="224024" y="108384"/>
                  <a:pt x="226814" y="109277"/>
                  <a:pt x="229493" y="110170"/>
                </a:cubicBezTo>
                <a:cubicBezTo>
                  <a:pt x="255501" y="119100"/>
                  <a:pt x="273751" y="132383"/>
                  <a:pt x="273751" y="142540"/>
                </a:cubicBezTo>
                <a:cubicBezTo>
                  <a:pt x="273751" y="153479"/>
                  <a:pt x="254273" y="167599"/>
                  <a:pt x="226423" y="176808"/>
                </a:cubicBezTo>
                <a:close/>
                <a:moveTo>
                  <a:pt x="142875" y="168436"/>
                </a:moveTo>
                <a:cubicBezTo>
                  <a:pt x="156983" y="168436"/>
                  <a:pt x="168436" y="156983"/>
                  <a:pt x="168436" y="142875"/>
                </a:cubicBezTo>
                <a:cubicBezTo>
                  <a:pt x="168436" y="128767"/>
                  <a:pt x="156983" y="117314"/>
                  <a:pt x="142875" y="117314"/>
                </a:cubicBezTo>
                <a:cubicBezTo>
                  <a:pt x="128767" y="117314"/>
                  <a:pt x="117314" y="128767"/>
                  <a:pt x="117314" y="142875"/>
                </a:cubicBezTo>
                <a:cubicBezTo>
                  <a:pt x="117314" y="156983"/>
                  <a:pt x="128767" y="168436"/>
                  <a:pt x="142875" y="168436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052513" y="5684044"/>
            <a:ext cx="552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React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947565" y="5555456"/>
            <a:ext cx="1504950" cy="523875"/>
          </a:xfrm>
          <a:custGeom>
            <a:avLst/>
            <a:gdLst/>
            <a:ahLst/>
            <a:cxnLst/>
            <a:rect l="l" t="t" r="r" b="b"/>
            <a:pathLst>
              <a:path w="1504950" h="523875">
                <a:moveTo>
                  <a:pt x="114299" y="0"/>
                </a:moveTo>
                <a:lnTo>
                  <a:pt x="1390651" y="0"/>
                </a:lnTo>
                <a:cubicBezTo>
                  <a:pt x="1453777" y="0"/>
                  <a:pt x="1504950" y="51173"/>
                  <a:pt x="1504950" y="114299"/>
                </a:cubicBezTo>
                <a:lnTo>
                  <a:pt x="1504950" y="409576"/>
                </a:lnTo>
                <a:cubicBezTo>
                  <a:pt x="1504950" y="472702"/>
                  <a:pt x="1453777" y="523875"/>
                  <a:pt x="1390651" y="523875"/>
                </a:cubicBezTo>
                <a:lnTo>
                  <a:pt x="114299" y="523875"/>
                </a:lnTo>
                <a:cubicBezTo>
                  <a:pt x="51216" y="523875"/>
                  <a:pt x="0" y="472659"/>
                  <a:pt x="0" y="409576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818CF8">
              <a:alpha val="10196"/>
            </a:srgbClr>
          </a:soli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2145209" y="5674519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76529" y="252264"/>
                </a:moveTo>
                <a:cubicBezTo>
                  <a:pt x="175357" y="252264"/>
                  <a:pt x="174185" y="251929"/>
                  <a:pt x="173124" y="251371"/>
                </a:cubicBezTo>
                <a:lnTo>
                  <a:pt x="162409" y="245008"/>
                </a:lnTo>
                <a:cubicBezTo>
                  <a:pt x="160790" y="244115"/>
                  <a:pt x="161572" y="243780"/>
                  <a:pt x="162130" y="243613"/>
                </a:cubicBezTo>
                <a:cubicBezTo>
                  <a:pt x="164250" y="242888"/>
                  <a:pt x="164697" y="242720"/>
                  <a:pt x="166985" y="241381"/>
                </a:cubicBezTo>
                <a:cubicBezTo>
                  <a:pt x="167208" y="241269"/>
                  <a:pt x="167543" y="241325"/>
                  <a:pt x="167767" y="241436"/>
                </a:cubicBezTo>
                <a:lnTo>
                  <a:pt x="176026" y="246348"/>
                </a:lnTo>
                <a:cubicBezTo>
                  <a:pt x="176306" y="246515"/>
                  <a:pt x="176752" y="246515"/>
                  <a:pt x="177031" y="246348"/>
                </a:cubicBezTo>
                <a:lnTo>
                  <a:pt x="209290" y="227707"/>
                </a:lnTo>
                <a:cubicBezTo>
                  <a:pt x="209569" y="227540"/>
                  <a:pt x="209792" y="227205"/>
                  <a:pt x="209792" y="226814"/>
                </a:cubicBezTo>
                <a:lnTo>
                  <a:pt x="209792" y="189588"/>
                </a:lnTo>
                <a:cubicBezTo>
                  <a:pt x="209792" y="189198"/>
                  <a:pt x="209624" y="188863"/>
                  <a:pt x="209290" y="188695"/>
                </a:cubicBezTo>
                <a:lnTo>
                  <a:pt x="177031" y="170111"/>
                </a:lnTo>
                <a:cubicBezTo>
                  <a:pt x="176752" y="169943"/>
                  <a:pt x="176361" y="169943"/>
                  <a:pt x="176026" y="170111"/>
                </a:cubicBezTo>
                <a:lnTo>
                  <a:pt x="143768" y="188695"/>
                </a:lnTo>
                <a:cubicBezTo>
                  <a:pt x="143433" y="188863"/>
                  <a:pt x="143266" y="189254"/>
                  <a:pt x="143266" y="189588"/>
                </a:cubicBezTo>
                <a:lnTo>
                  <a:pt x="143266" y="226814"/>
                </a:lnTo>
                <a:cubicBezTo>
                  <a:pt x="143266" y="227149"/>
                  <a:pt x="143489" y="227484"/>
                  <a:pt x="143768" y="227651"/>
                </a:cubicBezTo>
                <a:lnTo>
                  <a:pt x="152586" y="232730"/>
                </a:lnTo>
                <a:cubicBezTo>
                  <a:pt x="157386" y="235130"/>
                  <a:pt x="160344" y="232283"/>
                  <a:pt x="160344" y="229493"/>
                </a:cubicBezTo>
                <a:lnTo>
                  <a:pt x="160344" y="192714"/>
                </a:lnTo>
                <a:cubicBezTo>
                  <a:pt x="160344" y="192212"/>
                  <a:pt x="160734" y="191765"/>
                  <a:pt x="161292" y="191765"/>
                </a:cubicBezTo>
                <a:lnTo>
                  <a:pt x="165367" y="191765"/>
                </a:lnTo>
                <a:cubicBezTo>
                  <a:pt x="165869" y="191765"/>
                  <a:pt x="166315" y="192156"/>
                  <a:pt x="166315" y="192714"/>
                </a:cubicBezTo>
                <a:lnTo>
                  <a:pt x="166315" y="229493"/>
                </a:lnTo>
                <a:cubicBezTo>
                  <a:pt x="166315" y="235911"/>
                  <a:pt x="162855" y="239539"/>
                  <a:pt x="156772" y="239539"/>
                </a:cubicBezTo>
                <a:cubicBezTo>
                  <a:pt x="154930" y="239539"/>
                  <a:pt x="153423" y="239539"/>
                  <a:pt x="149349" y="237530"/>
                </a:cubicBezTo>
                <a:lnTo>
                  <a:pt x="140866" y="232674"/>
                </a:lnTo>
                <a:cubicBezTo>
                  <a:pt x="138801" y="231446"/>
                  <a:pt x="137461" y="229214"/>
                  <a:pt x="137461" y="226814"/>
                </a:cubicBezTo>
                <a:lnTo>
                  <a:pt x="137461" y="189588"/>
                </a:lnTo>
                <a:cubicBezTo>
                  <a:pt x="137461" y="187189"/>
                  <a:pt x="138745" y="184900"/>
                  <a:pt x="140866" y="183728"/>
                </a:cubicBezTo>
                <a:lnTo>
                  <a:pt x="173124" y="165088"/>
                </a:lnTo>
                <a:cubicBezTo>
                  <a:pt x="175189" y="163916"/>
                  <a:pt x="177868" y="163916"/>
                  <a:pt x="179877" y="165088"/>
                </a:cubicBezTo>
                <a:lnTo>
                  <a:pt x="212136" y="183728"/>
                </a:lnTo>
                <a:cubicBezTo>
                  <a:pt x="214201" y="184956"/>
                  <a:pt x="215540" y="187189"/>
                  <a:pt x="215540" y="189588"/>
                </a:cubicBezTo>
                <a:lnTo>
                  <a:pt x="215540" y="226814"/>
                </a:lnTo>
                <a:cubicBezTo>
                  <a:pt x="215540" y="229214"/>
                  <a:pt x="214257" y="231502"/>
                  <a:pt x="212136" y="232674"/>
                </a:cubicBezTo>
                <a:lnTo>
                  <a:pt x="179877" y="251315"/>
                </a:lnTo>
                <a:cubicBezTo>
                  <a:pt x="178929" y="251929"/>
                  <a:pt x="177757" y="252264"/>
                  <a:pt x="176529" y="252264"/>
                </a:cubicBezTo>
                <a:close/>
                <a:moveTo>
                  <a:pt x="202592" y="215540"/>
                </a:moveTo>
                <a:cubicBezTo>
                  <a:pt x="202592" y="208564"/>
                  <a:pt x="197904" y="206722"/>
                  <a:pt x="187970" y="205383"/>
                </a:cubicBezTo>
                <a:cubicBezTo>
                  <a:pt x="177924" y="204043"/>
                  <a:pt x="176919" y="203374"/>
                  <a:pt x="176919" y="201030"/>
                </a:cubicBezTo>
                <a:cubicBezTo>
                  <a:pt x="176919" y="199076"/>
                  <a:pt x="177757" y="196509"/>
                  <a:pt x="185179" y="196509"/>
                </a:cubicBezTo>
                <a:cubicBezTo>
                  <a:pt x="191821" y="196509"/>
                  <a:pt x="194277" y="197960"/>
                  <a:pt x="195281" y="202425"/>
                </a:cubicBezTo>
                <a:cubicBezTo>
                  <a:pt x="195393" y="202871"/>
                  <a:pt x="195728" y="203150"/>
                  <a:pt x="196174" y="203150"/>
                </a:cubicBezTo>
                <a:lnTo>
                  <a:pt x="200360" y="203150"/>
                </a:lnTo>
                <a:cubicBezTo>
                  <a:pt x="200639" y="203150"/>
                  <a:pt x="200862" y="203039"/>
                  <a:pt x="201030" y="202871"/>
                </a:cubicBezTo>
                <a:cubicBezTo>
                  <a:pt x="201197" y="202648"/>
                  <a:pt x="201309" y="202425"/>
                  <a:pt x="201253" y="202146"/>
                </a:cubicBezTo>
                <a:cubicBezTo>
                  <a:pt x="200583" y="194444"/>
                  <a:pt x="195504" y="190872"/>
                  <a:pt x="185179" y="190872"/>
                </a:cubicBezTo>
                <a:cubicBezTo>
                  <a:pt x="175971" y="190872"/>
                  <a:pt x="170501" y="194779"/>
                  <a:pt x="170501" y="201253"/>
                </a:cubicBezTo>
                <a:cubicBezTo>
                  <a:pt x="170501" y="208341"/>
                  <a:pt x="175971" y="210238"/>
                  <a:pt x="184789" y="211131"/>
                </a:cubicBezTo>
                <a:cubicBezTo>
                  <a:pt x="195337" y="212192"/>
                  <a:pt x="196174" y="213699"/>
                  <a:pt x="196174" y="215764"/>
                </a:cubicBezTo>
                <a:cubicBezTo>
                  <a:pt x="196174" y="219391"/>
                  <a:pt x="193272" y="220898"/>
                  <a:pt x="186463" y="220898"/>
                </a:cubicBezTo>
                <a:cubicBezTo>
                  <a:pt x="177924" y="220898"/>
                  <a:pt x="176026" y="218777"/>
                  <a:pt x="175413" y="214536"/>
                </a:cubicBezTo>
                <a:cubicBezTo>
                  <a:pt x="175357" y="214089"/>
                  <a:pt x="174966" y="213754"/>
                  <a:pt x="174464" y="213754"/>
                </a:cubicBezTo>
                <a:lnTo>
                  <a:pt x="170278" y="213754"/>
                </a:lnTo>
                <a:cubicBezTo>
                  <a:pt x="169776" y="213754"/>
                  <a:pt x="169329" y="214145"/>
                  <a:pt x="169329" y="214703"/>
                </a:cubicBezTo>
                <a:cubicBezTo>
                  <a:pt x="169329" y="220117"/>
                  <a:pt x="172287" y="226591"/>
                  <a:pt x="186407" y="226591"/>
                </a:cubicBezTo>
                <a:cubicBezTo>
                  <a:pt x="196732" y="226591"/>
                  <a:pt x="202592" y="222572"/>
                  <a:pt x="202592" y="215540"/>
                </a:cubicBezTo>
                <a:close/>
                <a:moveTo>
                  <a:pt x="233009" y="187579"/>
                </a:moveTo>
                <a:cubicBezTo>
                  <a:pt x="233009" y="190984"/>
                  <a:pt x="230219" y="193774"/>
                  <a:pt x="226814" y="193774"/>
                </a:cubicBezTo>
                <a:cubicBezTo>
                  <a:pt x="223410" y="193774"/>
                  <a:pt x="220619" y="190984"/>
                  <a:pt x="220619" y="187579"/>
                </a:cubicBezTo>
                <a:cubicBezTo>
                  <a:pt x="220619" y="184063"/>
                  <a:pt x="223521" y="181384"/>
                  <a:pt x="226814" y="181384"/>
                </a:cubicBezTo>
                <a:cubicBezTo>
                  <a:pt x="230163" y="181328"/>
                  <a:pt x="233009" y="184063"/>
                  <a:pt x="233009" y="187579"/>
                </a:cubicBezTo>
                <a:close/>
                <a:moveTo>
                  <a:pt x="232004" y="187579"/>
                </a:moveTo>
                <a:cubicBezTo>
                  <a:pt x="232004" y="184677"/>
                  <a:pt x="229660" y="182389"/>
                  <a:pt x="226758" y="182389"/>
                </a:cubicBezTo>
                <a:cubicBezTo>
                  <a:pt x="223912" y="182389"/>
                  <a:pt x="221568" y="184677"/>
                  <a:pt x="221568" y="187579"/>
                </a:cubicBezTo>
                <a:cubicBezTo>
                  <a:pt x="221568" y="190481"/>
                  <a:pt x="223912" y="192825"/>
                  <a:pt x="226758" y="192825"/>
                </a:cubicBezTo>
                <a:cubicBezTo>
                  <a:pt x="229660" y="192770"/>
                  <a:pt x="232004" y="190426"/>
                  <a:pt x="232004" y="187579"/>
                </a:cubicBezTo>
                <a:close/>
                <a:moveTo>
                  <a:pt x="229493" y="191040"/>
                </a:moveTo>
                <a:lnTo>
                  <a:pt x="228042" y="191040"/>
                </a:lnTo>
                <a:cubicBezTo>
                  <a:pt x="227986" y="190705"/>
                  <a:pt x="227763" y="188919"/>
                  <a:pt x="227763" y="188863"/>
                </a:cubicBezTo>
                <a:cubicBezTo>
                  <a:pt x="227651" y="188472"/>
                  <a:pt x="227540" y="188249"/>
                  <a:pt x="227037" y="188249"/>
                </a:cubicBezTo>
                <a:lnTo>
                  <a:pt x="225809" y="188249"/>
                </a:lnTo>
                <a:lnTo>
                  <a:pt x="225809" y="191040"/>
                </a:lnTo>
                <a:lnTo>
                  <a:pt x="224470" y="191040"/>
                </a:lnTo>
                <a:lnTo>
                  <a:pt x="224470" y="184063"/>
                </a:lnTo>
                <a:lnTo>
                  <a:pt x="226870" y="184063"/>
                </a:lnTo>
                <a:cubicBezTo>
                  <a:pt x="227707" y="184063"/>
                  <a:pt x="229326" y="184063"/>
                  <a:pt x="229326" y="185905"/>
                </a:cubicBezTo>
                <a:cubicBezTo>
                  <a:pt x="229326" y="187189"/>
                  <a:pt x="228488" y="187468"/>
                  <a:pt x="227986" y="187635"/>
                </a:cubicBezTo>
                <a:cubicBezTo>
                  <a:pt x="228935" y="187691"/>
                  <a:pt x="228991" y="188305"/>
                  <a:pt x="229158" y="189198"/>
                </a:cubicBezTo>
                <a:cubicBezTo>
                  <a:pt x="229214" y="189756"/>
                  <a:pt x="229326" y="190705"/>
                  <a:pt x="229493" y="191040"/>
                </a:cubicBezTo>
                <a:close/>
                <a:moveTo>
                  <a:pt x="227930" y="186128"/>
                </a:moveTo>
                <a:cubicBezTo>
                  <a:pt x="227930" y="185179"/>
                  <a:pt x="227261" y="185179"/>
                  <a:pt x="226926" y="185179"/>
                </a:cubicBezTo>
                <a:lnTo>
                  <a:pt x="225809" y="185179"/>
                </a:lnTo>
                <a:lnTo>
                  <a:pt x="225809" y="187133"/>
                </a:lnTo>
                <a:lnTo>
                  <a:pt x="226870" y="187133"/>
                </a:lnTo>
                <a:cubicBezTo>
                  <a:pt x="227763" y="187133"/>
                  <a:pt x="227930" y="186519"/>
                  <a:pt x="227930" y="186128"/>
                </a:cubicBezTo>
                <a:close/>
                <a:moveTo>
                  <a:pt x="76628" y="106598"/>
                </a:moveTo>
                <a:cubicBezTo>
                  <a:pt x="76628" y="105091"/>
                  <a:pt x="75847" y="103752"/>
                  <a:pt x="74563" y="103026"/>
                </a:cubicBezTo>
                <a:lnTo>
                  <a:pt x="40351" y="83325"/>
                </a:lnTo>
                <a:cubicBezTo>
                  <a:pt x="39793" y="82990"/>
                  <a:pt x="39123" y="82823"/>
                  <a:pt x="38453" y="82767"/>
                </a:cubicBezTo>
                <a:lnTo>
                  <a:pt x="38119" y="82767"/>
                </a:lnTo>
                <a:cubicBezTo>
                  <a:pt x="37449" y="82767"/>
                  <a:pt x="36835" y="82990"/>
                  <a:pt x="36221" y="83325"/>
                </a:cubicBezTo>
                <a:lnTo>
                  <a:pt x="2065" y="103026"/>
                </a:lnTo>
                <a:cubicBezTo>
                  <a:pt x="781" y="103752"/>
                  <a:pt x="0" y="105147"/>
                  <a:pt x="0" y="106598"/>
                </a:cubicBezTo>
                <a:lnTo>
                  <a:pt x="56" y="159618"/>
                </a:lnTo>
                <a:cubicBezTo>
                  <a:pt x="56" y="160344"/>
                  <a:pt x="446" y="161013"/>
                  <a:pt x="1060" y="161404"/>
                </a:cubicBezTo>
                <a:cubicBezTo>
                  <a:pt x="1674" y="161795"/>
                  <a:pt x="2456" y="161795"/>
                  <a:pt x="3125" y="161404"/>
                </a:cubicBezTo>
                <a:lnTo>
                  <a:pt x="23440" y="149740"/>
                </a:lnTo>
                <a:cubicBezTo>
                  <a:pt x="24724" y="148958"/>
                  <a:pt x="25505" y="147619"/>
                  <a:pt x="25505" y="146168"/>
                </a:cubicBezTo>
                <a:lnTo>
                  <a:pt x="25505" y="121388"/>
                </a:lnTo>
                <a:cubicBezTo>
                  <a:pt x="25505" y="119937"/>
                  <a:pt x="26287" y="118542"/>
                  <a:pt x="27570" y="117816"/>
                </a:cubicBezTo>
                <a:lnTo>
                  <a:pt x="36221" y="112849"/>
                </a:lnTo>
                <a:cubicBezTo>
                  <a:pt x="36891" y="112458"/>
                  <a:pt x="37560" y="112291"/>
                  <a:pt x="38286" y="112291"/>
                </a:cubicBezTo>
                <a:cubicBezTo>
                  <a:pt x="39012" y="112291"/>
                  <a:pt x="39737" y="112458"/>
                  <a:pt x="40351" y="112849"/>
                </a:cubicBezTo>
                <a:lnTo>
                  <a:pt x="49002" y="117816"/>
                </a:lnTo>
                <a:cubicBezTo>
                  <a:pt x="50285" y="118542"/>
                  <a:pt x="51067" y="119937"/>
                  <a:pt x="51067" y="121388"/>
                </a:cubicBezTo>
                <a:lnTo>
                  <a:pt x="51067" y="146168"/>
                </a:lnTo>
                <a:cubicBezTo>
                  <a:pt x="51067" y="147619"/>
                  <a:pt x="51848" y="149014"/>
                  <a:pt x="53132" y="149740"/>
                </a:cubicBezTo>
                <a:lnTo>
                  <a:pt x="73447" y="161404"/>
                </a:lnTo>
                <a:cubicBezTo>
                  <a:pt x="74061" y="161795"/>
                  <a:pt x="74898" y="161795"/>
                  <a:pt x="75512" y="161404"/>
                </a:cubicBezTo>
                <a:cubicBezTo>
                  <a:pt x="76126" y="161069"/>
                  <a:pt x="76516" y="160344"/>
                  <a:pt x="76516" y="159618"/>
                </a:cubicBezTo>
                <a:lnTo>
                  <a:pt x="76628" y="106598"/>
                </a:lnTo>
                <a:close/>
                <a:moveTo>
                  <a:pt x="263705" y="48723"/>
                </a:moveTo>
                <a:lnTo>
                  <a:pt x="263705" y="147172"/>
                </a:lnTo>
                <a:cubicBezTo>
                  <a:pt x="263705" y="148623"/>
                  <a:pt x="262923" y="150019"/>
                  <a:pt x="261640" y="150744"/>
                </a:cubicBezTo>
                <a:lnTo>
                  <a:pt x="227428" y="170501"/>
                </a:lnTo>
                <a:cubicBezTo>
                  <a:pt x="226144" y="171227"/>
                  <a:pt x="224582" y="171227"/>
                  <a:pt x="223298" y="170501"/>
                </a:cubicBezTo>
                <a:lnTo>
                  <a:pt x="189086" y="150744"/>
                </a:lnTo>
                <a:cubicBezTo>
                  <a:pt x="187802" y="150019"/>
                  <a:pt x="187021" y="148623"/>
                  <a:pt x="187021" y="147172"/>
                </a:cubicBezTo>
                <a:lnTo>
                  <a:pt x="187021" y="107659"/>
                </a:lnTo>
                <a:cubicBezTo>
                  <a:pt x="187021" y="106207"/>
                  <a:pt x="187802" y="104812"/>
                  <a:pt x="189086" y="104087"/>
                </a:cubicBezTo>
                <a:lnTo>
                  <a:pt x="223298" y="84330"/>
                </a:lnTo>
                <a:cubicBezTo>
                  <a:pt x="224582" y="83604"/>
                  <a:pt x="226144" y="83604"/>
                  <a:pt x="227428" y="84330"/>
                </a:cubicBezTo>
                <a:lnTo>
                  <a:pt x="235967" y="89241"/>
                </a:lnTo>
                <a:cubicBezTo>
                  <a:pt x="236916" y="89799"/>
                  <a:pt x="238144" y="89074"/>
                  <a:pt x="238144" y="88013"/>
                </a:cubicBezTo>
                <a:lnTo>
                  <a:pt x="238144" y="35551"/>
                </a:lnTo>
                <a:cubicBezTo>
                  <a:pt x="238144" y="33989"/>
                  <a:pt x="239818" y="32984"/>
                  <a:pt x="241213" y="33765"/>
                </a:cubicBezTo>
                <a:lnTo>
                  <a:pt x="261584" y="45151"/>
                </a:lnTo>
                <a:cubicBezTo>
                  <a:pt x="262868" y="45820"/>
                  <a:pt x="263705" y="47216"/>
                  <a:pt x="263705" y="48723"/>
                </a:cubicBezTo>
                <a:close/>
                <a:moveTo>
                  <a:pt x="238032" y="120662"/>
                </a:moveTo>
                <a:cubicBezTo>
                  <a:pt x="238032" y="120272"/>
                  <a:pt x="237809" y="119937"/>
                  <a:pt x="237530" y="119769"/>
                </a:cubicBezTo>
                <a:lnTo>
                  <a:pt x="225809" y="112961"/>
                </a:lnTo>
                <a:cubicBezTo>
                  <a:pt x="225475" y="112793"/>
                  <a:pt x="225084" y="112793"/>
                  <a:pt x="224749" y="112961"/>
                </a:cubicBezTo>
                <a:lnTo>
                  <a:pt x="213029" y="119769"/>
                </a:lnTo>
                <a:cubicBezTo>
                  <a:pt x="212694" y="119937"/>
                  <a:pt x="212527" y="120272"/>
                  <a:pt x="212527" y="120662"/>
                </a:cubicBezTo>
                <a:lnTo>
                  <a:pt x="212527" y="134224"/>
                </a:lnTo>
                <a:cubicBezTo>
                  <a:pt x="212527" y="134615"/>
                  <a:pt x="212750" y="134950"/>
                  <a:pt x="213029" y="135117"/>
                </a:cubicBezTo>
                <a:lnTo>
                  <a:pt x="224749" y="141870"/>
                </a:lnTo>
                <a:cubicBezTo>
                  <a:pt x="225084" y="142038"/>
                  <a:pt x="225475" y="142038"/>
                  <a:pt x="225754" y="141870"/>
                </a:cubicBezTo>
                <a:lnTo>
                  <a:pt x="237474" y="135117"/>
                </a:lnTo>
                <a:cubicBezTo>
                  <a:pt x="237809" y="134950"/>
                  <a:pt x="237976" y="134615"/>
                  <a:pt x="237976" y="134224"/>
                </a:cubicBezTo>
                <a:lnTo>
                  <a:pt x="237976" y="120662"/>
                </a:lnTo>
                <a:lnTo>
                  <a:pt x="238032" y="120662"/>
                </a:lnTo>
                <a:close/>
                <a:moveTo>
                  <a:pt x="355123" y="120272"/>
                </a:moveTo>
                <a:cubicBezTo>
                  <a:pt x="356406" y="119546"/>
                  <a:pt x="357188" y="118151"/>
                  <a:pt x="357188" y="116700"/>
                </a:cubicBezTo>
                <a:lnTo>
                  <a:pt x="357188" y="107156"/>
                </a:lnTo>
                <a:cubicBezTo>
                  <a:pt x="357188" y="105705"/>
                  <a:pt x="356406" y="104310"/>
                  <a:pt x="355123" y="103584"/>
                </a:cubicBezTo>
                <a:lnTo>
                  <a:pt x="321134" y="83827"/>
                </a:lnTo>
                <a:cubicBezTo>
                  <a:pt x="319850" y="83102"/>
                  <a:pt x="318288" y="83102"/>
                  <a:pt x="317004" y="83827"/>
                </a:cubicBezTo>
                <a:lnTo>
                  <a:pt x="282792" y="103584"/>
                </a:lnTo>
                <a:cubicBezTo>
                  <a:pt x="281508" y="104310"/>
                  <a:pt x="280727" y="105705"/>
                  <a:pt x="280727" y="107156"/>
                </a:cubicBezTo>
                <a:lnTo>
                  <a:pt x="280727" y="146670"/>
                </a:lnTo>
                <a:cubicBezTo>
                  <a:pt x="280727" y="148177"/>
                  <a:pt x="281508" y="149516"/>
                  <a:pt x="282792" y="150242"/>
                </a:cubicBezTo>
                <a:lnTo>
                  <a:pt x="316781" y="169608"/>
                </a:lnTo>
                <a:cubicBezTo>
                  <a:pt x="318008" y="170334"/>
                  <a:pt x="319571" y="170334"/>
                  <a:pt x="320855" y="169608"/>
                </a:cubicBezTo>
                <a:lnTo>
                  <a:pt x="341393" y="158167"/>
                </a:lnTo>
                <a:cubicBezTo>
                  <a:pt x="342788" y="157386"/>
                  <a:pt x="342788" y="155377"/>
                  <a:pt x="341393" y="154595"/>
                </a:cubicBezTo>
                <a:lnTo>
                  <a:pt x="306958" y="134838"/>
                </a:lnTo>
                <a:cubicBezTo>
                  <a:pt x="306288" y="134448"/>
                  <a:pt x="305898" y="133778"/>
                  <a:pt x="305898" y="133052"/>
                </a:cubicBezTo>
                <a:lnTo>
                  <a:pt x="305898" y="120662"/>
                </a:lnTo>
                <a:cubicBezTo>
                  <a:pt x="305898" y="119937"/>
                  <a:pt x="306288" y="119267"/>
                  <a:pt x="306958" y="118876"/>
                </a:cubicBezTo>
                <a:lnTo>
                  <a:pt x="317674" y="112681"/>
                </a:lnTo>
                <a:cubicBezTo>
                  <a:pt x="318288" y="112291"/>
                  <a:pt x="319125" y="112291"/>
                  <a:pt x="319739" y="112681"/>
                </a:cubicBezTo>
                <a:lnTo>
                  <a:pt x="330454" y="118876"/>
                </a:lnTo>
                <a:cubicBezTo>
                  <a:pt x="331068" y="119267"/>
                  <a:pt x="331515" y="119937"/>
                  <a:pt x="331515" y="120662"/>
                </a:cubicBezTo>
                <a:lnTo>
                  <a:pt x="331515" y="130373"/>
                </a:lnTo>
                <a:cubicBezTo>
                  <a:pt x="331515" y="131936"/>
                  <a:pt x="333245" y="132941"/>
                  <a:pt x="334640" y="132159"/>
                </a:cubicBezTo>
                <a:lnTo>
                  <a:pt x="355123" y="120272"/>
                </a:lnTo>
                <a:close/>
                <a:moveTo>
                  <a:pt x="311981" y="122225"/>
                </a:moveTo>
                <a:cubicBezTo>
                  <a:pt x="311758" y="122393"/>
                  <a:pt x="311590" y="122616"/>
                  <a:pt x="311590" y="122895"/>
                </a:cubicBezTo>
                <a:lnTo>
                  <a:pt x="311590" y="130485"/>
                </a:lnTo>
                <a:cubicBezTo>
                  <a:pt x="311590" y="130764"/>
                  <a:pt x="311758" y="131043"/>
                  <a:pt x="311981" y="131155"/>
                </a:cubicBezTo>
                <a:lnTo>
                  <a:pt x="318567" y="134950"/>
                </a:lnTo>
                <a:cubicBezTo>
                  <a:pt x="318790" y="135117"/>
                  <a:pt x="319125" y="135117"/>
                  <a:pt x="319348" y="134950"/>
                </a:cubicBezTo>
                <a:lnTo>
                  <a:pt x="325934" y="131155"/>
                </a:lnTo>
                <a:cubicBezTo>
                  <a:pt x="326157" y="130987"/>
                  <a:pt x="326324" y="130764"/>
                  <a:pt x="326324" y="130485"/>
                </a:cubicBezTo>
                <a:lnTo>
                  <a:pt x="326324" y="122895"/>
                </a:lnTo>
                <a:cubicBezTo>
                  <a:pt x="326324" y="122616"/>
                  <a:pt x="326157" y="122337"/>
                  <a:pt x="325934" y="122225"/>
                </a:cubicBezTo>
                <a:lnTo>
                  <a:pt x="319348" y="118430"/>
                </a:lnTo>
                <a:cubicBezTo>
                  <a:pt x="319125" y="118263"/>
                  <a:pt x="318790" y="118263"/>
                  <a:pt x="318567" y="118430"/>
                </a:cubicBezTo>
                <a:lnTo>
                  <a:pt x="311981" y="122225"/>
                </a:lnTo>
                <a:close/>
                <a:moveTo>
                  <a:pt x="170111" y="146503"/>
                </a:moveTo>
                <a:lnTo>
                  <a:pt x="170111" y="107212"/>
                </a:lnTo>
                <a:cubicBezTo>
                  <a:pt x="170111" y="105761"/>
                  <a:pt x="169218" y="104366"/>
                  <a:pt x="167934" y="103640"/>
                </a:cubicBezTo>
                <a:lnTo>
                  <a:pt x="133834" y="83995"/>
                </a:lnTo>
                <a:cubicBezTo>
                  <a:pt x="132662" y="83325"/>
                  <a:pt x="131043" y="83214"/>
                  <a:pt x="129704" y="83995"/>
                </a:cubicBezTo>
                <a:lnTo>
                  <a:pt x="95603" y="103640"/>
                </a:lnTo>
                <a:cubicBezTo>
                  <a:pt x="94320" y="104366"/>
                  <a:pt x="93427" y="105705"/>
                  <a:pt x="93427" y="107212"/>
                </a:cubicBezTo>
                <a:lnTo>
                  <a:pt x="93427" y="146503"/>
                </a:lnTo>
                <a:cubicBezTo>
                  <a:pt x="93427" y="148065"/>
                  <a:pt x="94487" y="149405"/>
                  <a:pt x="95659" y="150075"/>
                </a:cubicBezTo>
                <a:lnTo>
                  <a:pt x="129815" y="169720"/>
                </a:lnTo>
                <a:cubicBezTo>
                  <a:pt x="131155" y="170501"/>
                  <a:pt x="132717" y="170445"/>
                  <a:pt x="133945" y="169720"/>
                </a:cubicBezTo>
                <a:lnTo>
                  <a:pt x="167990" y="150075"/>
                </a:lnTo>
                <a:cubicBezTo>
                  <a:pt x="168994" y="149516"/>
                  <a:pt x="169720" y="148568"/>
                  <a:pt x="169999" y="147451"/>
                </a:cubicBezTo>
                <a:cubicBezTo>
                  <a:pt x="170055" y="147172"/>
                  <a:pt x="170111" y="146838"/>
                  <a:pt x="170111" y="146503"/>
                </a:cubicBezTo>
                <a:close/>
                <a:moveTo>
                  <a:pt x="128643" y="76795"/>
                </a:moveTo>
                <a:lnTo>
                  <a:pt x="128197" y="77074"/>
                </a:lnTo>
                <a:lnTo>
                  <a:pt x="128811" y="77074"/>
                </a:lnTo>
                <a:lnTo>
                  <a:pt x="128643" y="76795"/>
                </a:lnTo>
                <a:close/>
                <a:moveTo>
                  <a:pt x="171171" y="149461"/>
                </a:moveTo>
                <a:lnTo>
                  <a:pt x="170948" y="149070"/>
                </a:lnTo>
                <a:lnTo>
                  <a:pt x="170948" y="149572"/>
                </a:lnTo>
                <a:lnTo>
                  <a:pt x="171171" y="149461"/>
                </a:ln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2614315" y="5684044"/>
            <a:ext cx="733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Express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3689747" y="5555456"/>
            <a:ext cx="1819275" cy="523875"/>
          </a:xfrm>
          <a:custGeom>
            <a:avLst/>
            <a:gdLst/>
            <a:ahLst/>
            <a:cxnLst/>
            <a:rect l="l" t="t" r="r" b="b"/>
            <a:pathLst>
              <a:path w="1819275" h="523875">
                <a:moveTo>
                  <a:pt x="114299" y="0"/>
                </a:moveTo>
                <a:lnTo>
                  <a:pt x="1704976" y="0"/>
                </a:lnTo>
                <a:cubicBezTo>
                  <a:pt x="1768102" y="0"/>
                  <a:pt x="1819275" y="51173"/>
                  <a:pt x="1819275" y="114299"/>
                </a:cubicBezTo>
                <a:lnTo>
                  <a:pt x="1819275" y="409576"/>
                </a:lnTo>
                <a:cubicBezTo>
                  <a:pt x="1819275" y="472702"/>
                  <a:pt x="1768102" y="523875"/>
                  <a:pt x="1704976" y="523875"/>
                </a:cubicBezTo>
                <a:lnTo>
                  <a:pt x="114299" y="523875"/>
                </a:lnTo>
                <a:cubicBezTo>
                  <a:pt x="51216" y="523875"/>
                  <a:pt x="0" y="472659"/>
                  <a:pt x="0" y="409576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3940969" y="5674519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50031" y="114858"/>
                </a:moveTo>
                <a:cubicBezTo>
                  <a:pt x="241771" y="120328"/>
                  <a:pt x="232283" y="124737"/>
                  <a:pt x="222405" y="128253"/>
                </a:cubicBezTo>
                <a:cubicBezTo>
                  <a:pt x="196174" y="137629"/>
                  <a:pt x="161739" y="142875"/>
                  <a:pt x="125016" y="142875"/>
                </a:cubicBezTo>
                <a:cubicBezTo>
                  <a:pt x="88292" y="142875"/>
                  <a:pt x="53801" y="137573"/>
                  <a:pt x="27626" y="128253"/>
                </a:cubicBezTo>
                <a:cubicBezTo>
                  <a:pt x="17804" y="124737"/>
                  <a:pt x="8260" y="120328"/>
                  <a:pt x="0" y="114858"/>
                </a:cubicBezTo>
                <a:lnTo>
                  <a:pt x="0" y="160734"/>
                </a:lnTo>
                <a:cubicBezTo>
                  <a:pt x="0" y="185403"/>
                  <a:pt x="55978" y="205383"/>
                  <a:pt x="125016" y="205383"/>
                </a:cubicBezTo>
                <a:cubicBezTo>
                  <a:pt x="194053" y="205383"/>
                  <a:pt x="250031" y="185403"/>
                  <a:pt x="250031" y="160734"/>
                </a:cubicBezTo>
                <a:lnTo>
                  <a:pt x="250031" y="114858"/>
                </a:lnTo>
                <a:close/>
                <a:moveTo>
                  <a:pt x="250031" y="71438"/>
                </a:moveTo>
                <a:lnTo>
                  <a:pt x="250031" y="44648"/>
                </a:lnTo>
                <a:cubicBezTo>
                  <a:pt x="250031" y="19980"/>
                  <a:pt x="194053" y="0"/>
                  <a:pt x="125016" y="0"/>
                </a:cubicBezTo>
                <a:cubicBezTo>
                  <a:pt x="55978" y="0"/>
                  <a:pt x="0" y="19980"/>
                  <a:pt x="0" y="44648"/>
                </a:cubicBezTo>
                <a:lnTo>
                  <a:pt x="0" y="71438"/>
                </a:lnTo>
                <a:cubicBezTo>
                  <a:pt x="0" y="96106"/>
                  <a:pt x="55978" y="116086"/>
                  <a:pt x="125016" y="116086"/>
                </a:cubicBezTo>
                <a:cubicBezTo>
                  <a:pt x="194053" y="116086"/>
                  <a:pt x="250031" y="96106"/>
                  <a:pt x="250031" y="71438"/>
                </a:cubicBezTo>
                <a:close/>
                <a:moveTo>
                  <a:pt x="222405" y="217550"/>
                </a:moveTo>
                <a:cubicBezTo>
                  <a:pt x="196230" y="226870"/>
                  <a:pt x="161795" y="232172"/>
                  <a:pt x="125016" y="232172"/>
                </a:cubicBezTo>
                <a:cubicBezTo>
                  <a:pt x="88236" y="232172"/>
                  <a:pt x="53801" y="226870"/>
                  <a:pt x="27626" y="217550"/>
                </a:cubicBezTo>
                <a:cubicBezTo>
                  <a:pt x="17804" y="214033"/>
                  <a:pt x="8260" y="209624"/>
                  <a:pt x="0" y="204155"/>
                </a:cubicBezTo>
                <a:lnTo>
                  <a:pt x="0" y="241102"/>
                </a:lnTo>
                <a:cubicBezTo>
                  <a:pt x="0" y="265770"/>
                  <a:pt x="55978" y="285750"/>
                  <a:pt x="125016" y="285750"/>
                </a:cubicBezTo>
                <a:cubicBezTo>
                  <a:pt x="194053" y="285750"/>
                  <a:pt x="250031" y="265770"/>
                  <a:pt x="250031" y="241102"/>
                </a:cubicBezTo>
                <a:lnTo>
                  <a:pt x="250031" y="204155"/>
                </a:lnTo>
                <a:cubicBezTo>
                  <a:pt x="241771" y="209624"/>
                  <a:pt x="232283" y="214033"/>
                  <a:pt x="222405" y="21755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4356497" y="5684044"/>
            <a:ext cx="1047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415528" y="625792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40184" y="0"/>
                </a:moveTo>
                <a:cubicBezTo>
                  <a:pt x="44637" y="0"/>
                  <a:pt x="48220" y="3583"/>
                  <a:pt x="48220" y="8037"/>
                </a:cubicBezTo>
                <a:lnTo>
                  <a:pt x="48220" y="21431"/>
                </a:lnTo>
                <a:lnTo>
                  <a:pt x="101798" y="21431"/>
                </a:lnTo>
                <a:lnTo>
                  <a:pt x="101798" y="8037"/>
                </a:lnTo>
                <a:cubicBezTo>
                  <a:pt x="101798" y="3583"/>
                  <a:pt x="105381" y="0"/>
                  <a:pt x="109835" y="0"/>
                </a:cubicBezTo>
                <a:cubicBezTo>
                  <a:pt x="114289" y="0"/>
                  <a:pt x="117872" y="3583"/>
                  <a:pt x="117872" y="8037"/>
                </a:cubicBezTo>
                <a:lnTo>
                  <a:pt x="117872" y="21431"/>
                </a:lnTo>
                <a:lnTo>
                  <a:pt x="128588" y="21431"/>
                </a:lnTo>
                <a:cubicBezTo>
                  <a:pt x="140408" y="21431"/>
                  <a:pt x="150019" y="31042"/>
                  <a:pt x="150019" y="42863"/>
                </a:cubicBezTo>
                <a:lnTo>
                  <a:pt x="150019" y="139303"/>
                </a:lnTo>
                <a:cubicBezTo>
                  <a:pt x="150019" y="151124"/>
                  <a:pt x="140408" y="160734"/>
                  <a:pt x="128588" y="160734"/>
                </a:cubicBezTo>
                <a:lnTo>
                  <a:pt x="21431" y="160734"/>
                </a:lnTo>
                <a:cubicBezTo>
                  <a:pt x="9611" y="160734"/>
                  <a:pt x="0" y="151124"/>
                  <a:pt x="0" y="139303"/>
                </a:cubicBezTo>
                <a:lnTo>
                  <a:pt x="0" y="42863"/>
                </a:lnTo>
                <a:cubicBezTo>
                  <a:pt x="0" y="31042"/>
                  <a:pt x="9611" y="21431"/>
                  <a:pt x="21431" y="21431"/>
                </a:cubicBezTo>
                <a:lnTo>
                  <a:pt x="32147" y="21431"/>
                </a:lnTo>
                <a:lnTo>
                  <a:pt x="32147" y="8037"/>
                </a:lnTo>
                <a:cubicBezTo>
                  <a:pt x="32147" y="3583"/>
                  <a:pt x="35730" y="0"/>
                  <a:pt x="40184" y="0"/>
                </a:cubicBezTo>
                <a:close/>
                <a:moveTo>
                  <a:pt x="128588" y="144661"/>
                </a:moveTo>
                <a:cubicBezTo>
                  <a:pt x="131534" y="144661"/>
                  <a:pt x="133945" y="142250"/>
                  <a:pt x="133945" y="139303"/>
                </a:cubicBezTo>
                <a:lnTo>
                  <a:pt x="133945" y="117872"/>
                </a:lnTo>
                <a:lnTo>
                  <a:pt x="104477" y="117872"/>
                </a:lnTo>
                <a:lnTo>
                  <a:pt x="104477" y="144661"/>
                </a:lnTo>
                <a:lnTo>
                  <a:pt x="128588" y="144661"/>
                </a:lnTo>
                <a:close/>
                <a:moveTo>
                  <a:pt x="133945" y="101798"/>
                </a:moveTo>
                <a:lnTo>
                  <a:pt x="133945" y="75009"/>
                </a:lnTo>
                <a:lnTo>
                  <a:pt x="104477" y="75009"/>
                </a:lnTo>
                <a:lnTo>
                  <a:pt x="104477" y="101798"/>
                </a:lnTo>
                <a:lnTo>
                  <a:pt x="133945" y="101798"/>
                </a:lnTo>
                <a:close/>
                <a:moveTo>
                  <a:pt x="88404" y="101798"/>
                </a:moveTo>
                <a:lnTo>
                  <a:pt x="88404" y="75009"/>
                </a:lnTo>
                <a:lnTo>
                  <a:pt x="61615" y="75009"/>
                </a:lnTo>
                <a:lnTo>
                  <a:pt x="61615" y="101798"/>
                </a:lnTo>
                <a:lnTo>
                  <a:pt x="88404" y="101798"/>
                </a:lnTo>
                <a:close/>
                <a:moveTo>
                  <a:pt x="45541" y="101798"/>
                </a:moveTo>
                <a:lnTo>
                  <a:pt x="45541" y="75009"/>
                </a:lnTo>
                <a:lnTo>
                  <a:pt x="16073" y="75009"/>
                </a:lnTo>
                <a:lnTo>
                  <a:pt x="16073" y="101798"/>
                </a:lnTo>
                <a:lnTo>
                  <a:pt x="45541" y="101798"/>
                </a:lnTo>
                <a:close/>
                <a:moveTo>
                  <a:pt x="16073" y="117872"/>
                </a:moveTo>
                <a:lnTo>
                  <a:pt x="16073" y="139303"/>
                </a:lnTo>
                <a:cubicBezTo>
                  <a:pt x="16073" y="142250"/>
                  <a:pt x="18484" y="144661"/>
                  <a:pt x="21431" y="144661"/>
                </a:cubicBezTo>
                <a:lnTo>
                  <a:pt x="45541" y="144661"/>
                </a:lnTo>
                <a:lnTo>
                  <a:pt x="45541" y="117872"/>
                </a:lnTo>
                <a:lnTo>
                  <a:pt x="16073" y="117872"/>
                </a:lnTo>
                <a:close/>
                <a:moveTo>
                  <a:pt x="61615" y="117872"/>
                </a:moveTo>
                <a:lnTo>
                  <a:pt x="61615" y="144661"/>
                </a:lnTo>
                <a:lnTo>
                  <a:pt x="88404" y="144661"/>
                </a:lnTo>
                <a:lnTo>
                  <a:pt x="88404" y="117872"/>
                </a:lnTo>
                <a:lnTo>
                  <a:pt x="61615" y="117872"/>
                </a:lnTo>
                <a:close/>
                <a:moveTo>
                  <a:pt x="40184" y="37505"/>
                </a:moveTo>
                <a:lnTo>
                  <a:pt x="21431" y="37505"/>
                </a:lnTo>
                <a:cubicBezTo>
                  <a:pt x="18484" y="37505"/>
                  <a:pt x="16073" y="39916"/>
                  <a:pt x="16073" y="42863"/>
                </a:cubicBezTo>
                <a:lnTo>
                  <a:pt x="16073" y="58936"/>
                </a:lnTo>
                <a:lnTo>
                  <a:pt x="133945" y="58936"/>
                </a:lnTo>
                <a:lnTo>
                  <a:pt x="133945" y="42863"/>
                </a:lnTo>
                <a:cubicBezTo>
                  <a:pt x="133945" y="39916"/>
                  <a:pt x="131534" y="37505"/>
                  <a:pt x="128588" y="37505"/>
                </a:cubicBezTo>
                <a:lnTo>
                  <a:pt x="40184" y="37505"/>
                </a:ln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09613" y="6210300"/>
            <a:ext cx="1133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09:00 - 18:00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0516939" y="6210300"/>
            <a:ext cx="138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Express.js Fundamentals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7500" y="730250"/>
            <a:ext cx="1016000" cy="31750"/>
          </a:xfrm>
          <a:custGeom>
            <a:avLst/>
            <a:gdLst/>
            <a:ahLst/>
            <a:cxnLst/>
            <a:rect l="l" t="t" r="r" b="b"/>
            <a:pathLst>
              <a:path w="1016000" h="31750">
                <a:moveTo>
                  <a:pt x="15875" y="0"/>
                </a:moveTo>
                <a:lnTo>
                  <a:pt x="1000125" y="0"/>
                </a:lnTo>
                <a:cubicBezTo>
                  <a:pt x="1008887" y="0"/>
                  <a:pt x="1016000" y="7113"/>
                  <a:pt x="1016000" y="15875"/>
                </a:cubicBezTo>
                <a:lnTo>
                  <a:pt x="1016000" y="15875"/>
                </a:lnTo>
                <a:cubicBezTo>
                  <a:pt x="1016000" y="24637"/>
                  <a:pt x="1008887" y="31750"/>
                  <a:pt x="1000125" y="31750"/>
                </a:cubicBezTo>
                <a:lnTo>
                  <a:pt x="15875" y="31750"/>
                </a:lnTo>
                <a:cubicBezTo>
                  <a:pt x="7113" y="31750"/>
                  <a:pt x="0" y="24637"/>
                  <a:pt x="0" y="15875"/>
                </a:cubicBezTo>
                <a:lnTo>
                  <a:pt x="0" y="15875"/>
                </a:lnTo>
                <a:cubicBezTo>
                  <a:pt x="0" y="7113"/>
                  <a:pt x="7113" y="0"/>
                  <a:pt x="15875" y="0"/>
                </a:cubicBezTo>
                <a:close/>
              </a:path>
            </a:pathLst>
          </a:custGeom>
          <a:gradFill flip="none" rotWithShape="1">
            <a:gsLst>
              <a:gs pos="0">
                <a:srgbClr val="818CF8"/>
              </a:gs>
              <a:gs pos="100000">
                <a:srgbClr val="34D399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17500" y="8572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 Framework ยอดนิยมสำหรับ Node.js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1469" y="1210469"/>
            <a:ext cx="5707063" cy="1563688"/>
          </a:xfrm>
          <a:custGeom>
            <a:avLst/>
            <a:gdLst/>
            <a:ahLst/>
            <a:cxnLst/>
            <a:rect l="l" t="t" r="r" b="b"/>
            <a:pathLst>
              <a:path w="5707063" h="1563688">
                <a:moveTo>
                  <a:pt x="127003" y="0"/>
                </a:moveTo>
                <a:lnTo>
                  <a:pt x="5580060" y="0"/>
                </a:lnTo>
                <a:cubicBezTo>
                  <a:pt x="5650201" y="0"/>
                  <a:pt x="5707063" y="56861"/>
                  <a:pt x="5707063" y="127003"/>
                </a:cubicBezTo>
                <a:lnTo>
                  <a:pt x="5707063" y="1436685"/>
                </a:lnTo>
                <a:cubicBezTo>
                  <a:pt x="5707063" y="1506826"/>
                  <a:pt x="5650201" y="1563687"/>
                  <a:pt x="5580060" y="1563688"/>
                </a:cubicBezTo>
                <a:lnTo>
                  <a:pt x="127003" y="1563688"/>
                </a:lnTo>
                <a:cubicBezTo>
                  <a:pt x="56861" y="1563688"/>
                  <a:pt x="0" y="1506826"/>
                  <a:pt x="0" y="1436685"/>
                </a:cubicBezTo>
                <a:lnTo>
                  <a:pt x="0" y="127003"/>
                </a:lnTo>
                <a:cubicBezTo>
                  <a:pt x="0" y="56861"/>
                  <a:pt x="56861" y="0"/>
                  <a:pt x="127003" y="0"/>
                </a:cubicBezTo>
                <a:close/>
              </a:path>
            </a:pathLst>
          </a:custGeom>
          <a:gradFill flip="none" rotWithShape="1">
            <a:gsLst>
              <a:gs pos="0">
                <a:srgbClr val="818CF8">
                  <a:alpha val="20000"/>
                </a:srgbClr>
              </a:gs>
              <a:gs pos="100000">
                <a:srgbClr val="818CF8">
                  <a:alpha val="5000"/>
                </a:srgbClr>
              </a:gs>
            </a:gsLst>
            <a:lin ang="2700000" scaled="1"/>
          </a:gra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72281" y="1373188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158750"/>
                </a:moveTo>
                <a:cubicBezTo>
                  <a:pt x="123183" y="158750"/>
                  <a:pt x="158750" y="123183"/>
                  <a:pt x="158750" y="79375"/>
                </a:cubicBezTo>
                <a:cubicBezTo>
                  <a:pt x="158750" y="35567"/>
                  <a:pt x="123183" y="0"/>
                  <a:pt x="79375" y="0"/>
                </a:cubicBezTo>
                <a:cubicBezTo>
                  <a:pt x="35567" y="0"/>
                  <a:pt x="0" y="35567"/>
                  <a:pt x="0" y="79375"/>
                </a:cubicBezTo>
                <a:cubicBezTo>
                  <a:pt x="0" y="123183"/>
                  <a:pt x="35567" y="158750"/>
                  <a:pt x="79375" y="158750"/>
                </a:cubicBezTo>
                <a:close/>
                <a:moveTo>
                  <a:pt x="79375" y="54570"/>
                </a:moveTo>
                <a:cubicBezTo>
                  <a:pt x="73887" y="54570"/>
                  <a:pt x="69453" y="59004"/>
                  <a:pt x="69453" y="64492"/>
                </a:cubicBezTo>
                <a:cubicBezTo>
                  <a:pt x="69453" y="68616"/>
                  <a:pt x="66135" y="71934"/>
                  <a:pt x="62012" y="71934"/>
                </a:cubicBezTo>
                <a:cubicBezTo>
                  <a:pt x="57888" y="71934"/>
                  <a:pt x="54570" y="68616"/>
                  <a:pt x="54570" y="64492"/>
                </a:cubicBezTo>
                <a:cubicBezTo>
                  <a:pt x="54570" y="50788"/>
                  <a:pt x="65670" y="39688"/>
                  <a:pt x="79375" y="39688"/>
                </a:cubicBezTo>
                <a:cubicBezTo>
                  <a:pt x="93080" y="39688"/>
                  <a:pt x="104180" y="50788"/>
                  <a:pt x="104180" y="64492"/>
                </a:cubicBezTo>
                <a:cubicBezTo>
                  <a:pt x="104180" y="79127"/>
                  <a:pt x="93018" y="85328"/>
                  <a:pt x="86816" y="87592"/>
                </a:cubicBezTo>
                <a:lnTo>
                  <a:pt x="86816" y="88770"/>
                </a:lnTo>
                <a:cubicBezTo>
                  <a:pt x="86816" y="92894"/>
                  <a:pt x="83499" y="96211"/>
                  <a:pt x="79375" y="96211"/>
                </a:cubicBezTo>
                <a:cubicBezTo>
                  <a:pt x="75251" y="96211"/>
                  <a:pt x="71934" y="92894"/>
                  <a:pt x="71934" y="88770"/>
                </a:cubicBezTo>
                <a:lnTo>
                  <a:pt x="71934" y="86258"/>
                </a:lnTo>
                <a:cubicBezTo>
                  <a:pt x="71934" y="79902"/>
                  <a:pt x="76522" y="75344"/>
                  <a:pt x="81266" y="73794"/>
                </a:cubicBezTo>
                <a:cubicBezTo>
                  <a:pt x="83251" y="73143"/>
                  <a:pt x="85359" y="72089"/>
                  <a:pt x="86909" y="70600"/>
                </a:cubicBezTo>
                <a:cubicBezTo>
                  <a:pt x="88243" y="69298"/>
                  <a:pt x="89297" y="67500"/>
                  <a:pt x="89297" y="64523"/>
                </a:cubicBezTo>
                <a:cubicBezTo>
                  <a:pt x="89297" y="59035"/>
                  <a:pt x="84863" y="54601"/>
                  <a:pt x="79375" y="54601"/>
                </a:cubicBezTo>
                <a:close/>
                <a:moveTo>
                  <a:pt x="69453" y="114102"/>
                </a:moveTo>
                <a:cubicBezTo>
                  <a:pt x="69453" y="108626"/>
                  <a:pt x="73899" y="104180"/>
                  <a:pt x="79375" y="104180"/>
                </a:cubicBezTo>
                <a:cubicBezTo>
                  <a:pt x="84851" y="104180"/>
                  <a:pt x="89297" y="108626"/>
                  <a:pt x="89297" y="114102"/>
                </a:cubicBezTo>
                <a:cubicBezTo>
                  <a:pt x="89297" y="119578"/>
                  <a:pt x="84851" y="124023"/>
                  <a:pt x="79375" y="124023"/>
                </a:cubicBezTo>
                <a:cubicBezTo>
                  <a:pt x="73899" y="124023"/>
                  <a:pt x="69453" y="119578"/>
                  <a:pt x="69453" y="114102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50875" y="1341438"/>
            <a:ext cx="5326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818C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Backend คืออะไร?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52438" y="1658938"/>
            <a:ext cx="550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ส่วนของระบบที่ทำงาน </a:t>
            </a:r>
            <a:r>
              <a:rPr lang="en-US" sz="1000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บน Server</a:t>
            </a: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รับ Request จาก Frontend ประมวลผล และส่ง Response กลับ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76250" y="197643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674688" y="1944688"/>
            <a:ext cx="1230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จัดการ Business Logic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76250" y="223043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674688" y="2198688"/>
            <a:ext cx="1031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เชื่อมต่อ Database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76250" y="248443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674688" y="2452688"/>
            <a:ext cx="146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Authentication &amp; Security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63469" y="1210469"/>
            <a:ext cx="5707063" cy="1563688"/>
          </a:xfrm>
          <a:custGeom>
            <a:avLst/>
            <a:gdLst/>
            <a:ahLst/>
            <a:cxnLst/>
            <a:rect l="l" t="t" r="r" b="b"/>
            <a:pathLst>
              <a:path w="5707063" h="1563688">
                <a:moveTo>
                  <a:pt x="127003" y="0"/>
                </a:moveTo>
                <a:lnTo>
                  <a:pt x="5580060" y="0"/>
                </a:lnTo>
                <a:cubicBezTo>
                  <a:pt x="5650201" y="0"/>
                  <a:pt x="5707063" y="56861"/>
                  <a:pt x="5707063" y="127003"/>
                </a:cubicBezTo>
                <a:lnTo>
                  <a:pt x="5707063" y="1436685"/>
                </a:lnTo>
                <a:cubicBezTo>
                  <a:pt x="5707063" y="1506826"/>
                  <a:pt x="5650201" y="1563687"/>
                  <a:pt x="5580060" y="1563688"/>
                </a:cubicBezTo>
                <a:lnTo>
                  <a:pt x="127003" y="1563688"/>
                </a:lnTo>
                <a:cubicBezTo>
                  <a:pt x="56861" y="1563688"/>
                  <a:pt x="0" y="1506826"/>
                  <a:pt x="0" y="1436685"/>
                </a:cubicBezTo>
                <a:lnTo>
                  <a:pt x="0" y="127003"/>
                </a:lnTo>
                <a:cubicBezTo>
                  <a:pt x="0" y="56861"/>
                  <a:pt x="56861" y="0"/>
                  <a:pt x="127003" y="0"/>
                </a:cubicBezTo>
                <a:close/>
              </a:path>
            </a:pathLst>
          </a:custGeom>
          <a:gradFill flip="none" rotWithShape="1">
            <a:gsLst>
              <a:gs pos="0">
                <a:srgbClr val="34D399">
                  <a:alpha val="20000"/>
                </a:srgbClr>
              </a:gs>
              <a:gs pos="100000">
                <a:srgbClr val="34D399">
                  <a:alpha val="5000"/>
                </a:srgbClr>
              </a:gs>
            </a:gsLst>
            <a:lin ang="2700000" scaled="1"/>
          </a:gra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6324203" y="1373188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69608" y="157510"/>
                </a:moveTo>
                <a:cubicBezTo>
                  <a:pt x="67531" y="157510"/>
                  <a:pt x="65422" y="156952"/>
                  <a:pt x="63593" y="155897"/>
                </a:cubicBezTo>
                <a:lnTo>
                  <a:pt x="44462" y="144580"/>
                </a:lnTo>
                <a:cubicBezTo>
                  <a:pt x="41610" y="142968"/>
                  <a:pt x="43005" y="142410"/>
                  <a:pt x="43935" y="142100"/>
                </a:cubicBezTo>
                <a:cubicBezTo>
                  <a:pt x="47749" y="140767"/>
                  <a:pt x="48524" y="140488"/>
                  <a:pt x="52586" y="138162"/>
                </a:cubicBezTo>
                <a:cubicBezTo>
                  <a:pt x="53020" y="137914"/>
                  <a:pt x="53578" y="138007"/>
                  <a:pt x="54012" y="138286"/>
                </a:cubicBezTo>
                <a:lnTo>
                  <a:pt x="68709" y="146999"/>
                </a:lnTo>
                <a:cubicBezTo>
                  <a:pt x="69236" y="147309"/>
                  <a:pt x="69980" y="147309"/>
                  <a:pt x="70476" y="146999"/>
                </a:cubicBezTo>
                <a:lnTo>
                  <a:pt x="127744" y="113947"/>
                </a:lnTo>
                <a:cubicBezTo>
                  <a:pt x="128271" y="113636"/>
                  <a:pt x="128612" y="113016"/>
                  <a:pt x="128612" y="112396"/>
                </a:cubicBezTo>
                <a:lnTo>
                  <a:pt x="128612" y="46292"/>
                </a:lnTo>
                <a:cubicBezTo>
                  <a:pt x="128612" y="45641"/>
                  <a:pt x="128271" y="45052"/>
                  <a:pt x="127713" y="44710"/>
                </a:cubicBezTo>
                <a:lnTo>
                  <a:pt x="70476" y="11689"/>
                </a:lnTo>
                <a:cubicBezTo>
                  <a:pt x="69949" y="11379"/>
                  <a:pt x="69236" y="11379"/>
                  <a:pt x="68709" y="11689"/>
                </a:cubicBezTo>
                <a:lnTo>
                  <a:pt x="11503" y="44741"/>
                </a:lnTo>
                <a:cubicBezTo>
                  <a:pt x="10945" y="45052"/>
                  <a:pt x="10604" y="45672"/>
                  <a:pt x="10604" y="46323"/>
                </a:cubicBezTo>
                <a:lnTo>
                  <a:pt x="10604" y="112396"/>
                </a:lnTo>
                <a:cubicBezTo>
                  <a:pt x="10604" y="113016"/>
                  <a:pt x="10945" y="113636"/>
                  <a:pt x="11503" y="113916"/>
                </a:cubicBezTo>
                <a:lnTo>
                  <a:pt x="27192" y="122969"/>
                </a:lnTo>
                <a:cubicBezTo>
                  <a:pt x="35719" y="127217"/>
                  <a:pt x="40928" y="122225"/>
                  <a:pt x="40928" y="117171"/>
                </a:cubicBezTo>
                <a:lnTo>
                  <a:pt x="40928" y="51935"/>
                </a:lnTo>
                <a:cubicBezTo>
                  <a:pt x="40928" y="51005"/>
                  <a:pt x="41672" y="50292"/>
                  <a:pt x="42602" y="50292"/>
                </a:cubicBezTo>
                <a:lnTo>
                  <a:pt x="49857" y="50292"/>
                </a:lnTo>
                <a:cubicBezTo>
                  <a:pt x="50757" y="50292"/>
                  <a:pt x="51532" y="51005"/>
                  <a:pt x="51532" y="51935"/>
                </a:cubicBezTo>
                <a:lnTo>
                  <a:pt x="51532" y="117202"/>
                </a:lnTo>
                <a:cubicBezTo>
                  <a:pt x="51532" y="128550"/>
                  <a:pt x="45331" y="135062"/>
                  <a:pt x="34572" y="135062"/>
                </a:cubicBezTo>
                <a:cubicBezTo>
                  <a:pt x="31254" y="135062"/>
                  <a:pt x="28649" y="135062"/>
                  <a:pt x="21394" y="131465"/>
                </a:cubicBezTo>
                <a:lnTo>
                  <a:pt x="6387" y="122814"/>
                </a:lnTo>
                <a:cubicBezTo>
                  <a:pt x="2667" y="120675"/>
                  <a:pt x="372" y="116675"/>
                  <a:pt x="372" y="112365"/>
                </a:cubicBezTo>
                <a:lnTo>
                  <a:pt x="372" y="46292"/>
                </a:lnTo>
                <a:cubicBezTo>
                  <a:pt x="372" y="42013"/>
                  <a:pt x="2667" y="37982"/>
                  <a:pt x="6387" y="35843"/>
                </a:cubicBezTo>
                <a:lnTo>
                  <a:pt x="63593" y="2791"/>
                </a:lnTo>
                <a:cubicBezTo>
                  <a:pt x="67221" y="744"/>
                  <a:pt x="72027" y="744"/>
                  <a:pt x="75623" y="2791"/>
                </a:cubicBezTo>
                <a:lnTo>
                  <a:pt x="132891" y="35874"/>
                </a:lnTo>
                <a:cubicBezTo>
                  <a:pt x="136612" y="38013"/>
                  <a:pt x="138906" y="42013"/>
                  <a:pt x="138906" y="46323"/>
                </a:cubicBezTo>
                <a:lnTo>
                  <a:pt x="138906" y="112396"/>
                </a:lnTo>
                <a:cubicBezTo>
                  <a:pt x="138906" y="116675"/>
                  <a:pt x="136612" y="120675"/>
                  <a:pt x="132891" y="122845"/>
                </a:cubicBezTo>
                <a:lnTo>
                  <a:pt x="75623" y="155897"/>
                </a:lnTo>
                <a:cubicBezTo>
                  <a:pt x="73794" y="156952"/>
                  <a:pt x="71717" y="157510"/>
                  <a:pt x="69608" y="157510"/>
                </a:cubicBezTo>
                <a:close/>
                <a:moveTo>
                  <a:pt x="115838" y="92366"/>
                </a:moveTo>
                <a:cubicBezTo>
                  <a:pt x="115838" y="79995"/>
                  <a:pt x="107466" y="76708"/>
                  <a:pt x="89886" y="74383"/>
                </a:cubicBezTo>
                <a:cubicBezTo>
                  <a:pt x="72089" y="72027"/>
                  <a:pt x="70290" y="70817"/>
                  <a:pt x="70290" y="66663"/>
                </a:cubicBezTo>
                <a:cubicBezTo>
                  <a:pt x="70290" y="63221"/>
                  <a:pt x="71810" y="58632"/>
                  <a:pt x="84987" y="58632"/>
                </a:cubicBezTo>
                <a:cubicBezTo>
                  <a:pt x="96738" y="58632"/>
                  <a:pt x="101079" y="61175"/>
                  <a:pt x="102877" y="69112"/>
                </a:cubicBezTo>
                <a:cubicBezTo>
                  <a:pt x="103032" y="69856"/>
                  <a:pt x="103715" y="70414"/>
                  <a:pt x="104490" y="70414"/>
                </a:cubicBezTo>
                <a:lnTo>
                  <a:pt x="111931" y="70414"/>
                </a:lnTo>
                <a:cubicBezTo>
                  <a:pt x="112396" y="70414"/>
                  <a:pt x="112830" y="70228"/>
                  <a:pt x="113140" y="69887"/>
                </a:cubicBezTo>
                <a:cubicBezTo>
                  <a:pt x="113450" y="69546"/>
                  <a:pt x="113605" y="69081"/>
                  <a:pt x="113574" y="68616"/>
                </a:cubicBezTo>
                <a:cubicBezTo>
                  <a:pt x="112427" y="54942"/>
                  <a:pt x="103343" y="48586"/>
                  <a:pt x="84987" y="48586"/>
                </a:cubicBezTo>
                <a:cubicBezTo>
                  <a:pt x="68647" y="48586"/>
                  <a:pt x="58911" y="55469"/>
                  <a:pt x="58911" y="67035"/>
                </a:cubicBezTo>
                <a:cubicBezTo>
                  <a:pt x="58911" y="79561"/>
                  <a:pt x="68616" y="83034"/>
                  <a:pt x="84274" y="84584"/>
                </a:cubicBezTo>
                <a:cubicBezTo>
                  <a:pt x="103032" y="86413"/>
                  <a:pt x="104490" y="89173"/>
                  <a:pt x="104490" y="92863"/>
                </a:cubicBezTo>
                <a:cubicBezTo>
                  <a:pt x="104490" y="99250"/>
                  <a:pt x="99343" y="101978"/>
                  <a:pt x="87281" y="101978"/>
                </a:cubicBezTo>
                <a:cubicBezTo>
                  <a:pt x="72120" y="101978"/>
                  <a:pt x="68802" y="98165"/>
                  <a:pt x="67686" y="90630"/>
                </a:cubicBezTo>
                <a:cubicBezTo>
                  <a:pt x="67562" y="89824"/>
                  <a:pt x="66880" y="89235"/>
                  <a:pt x="66042" y="89235"/>
                </a:cubicBezTo>
                <a:lnTo>
                  <a:pt x="58632" y="89235"/>
                </a:lnTo>
                <a:cubicBezTo>
                  <a:pt x="57702" y="89235"/>
                  <a:pt x="56989" y="89979"/>
                  <a:pt x="56989" y="90878"/>
                </a:cubicBezTo>
                <a:cubicBezTo>
                  <a:pt x="56989" y="100521"/>
                  <a:pt x="62229" y="112024"/>
                  <a:pt x="87312" y="112024"/>
                </a:cubicBezTo>
                <a:cubicBezTo>
                  <a:pt x="105420" y="111993"/>
                  <a:pt x="115838" y="104831"/>
                  <a:pt x="115838" y="92366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492875" y="1341438"/>
            <a:ext cx="5326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4D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Express ทำอะไร?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294438" y="1658938"/>
            <a:ext cx="550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Minimal Web Framework</a:t>
            </a: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ที่ช่วยสร้าง Server และจัดการ Routes ได้ง่าย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94438" y="1944688"/>
            <a:ext cx="5445125" cy="666750"/>
          </a:xfrm>
          <a:custGeom>
            <a:avLst/>
            <a:gdLst/>
            <a:ahLst/>
            <a:cxnLst/>
            <a:rect l="l" t="t" r="r" b="b"/>
            <a:pathLst>
              <a:path w="5445125" h="666750">
                <a:moveTo>
                  <a:pt x="63501" y="0"/>
                </a:moveTo>
                <a:lnTo>
                  <a:pt x="5381624" y="0"/>
                </a:lnTo>
                <a:cubicBezTo>
                  <a:pt x="5416695" y="0"/>
                  <a:pt x="5445125" y="28430"/>
                  <a:pt x="5445125" y="63501"/>
                </a:cubicBezTo>
                <a:lnTo>
                  <a:pt x="5445125" y="603249"/>
                </a:lnTo>
                <a:cubicBezTo>
                  <a:pt x="5445125" y="638320"/>
                  <a:pt x="5416695" y="666750"/>
                  <a:pt x="5381624" y="666750"/>
                </a:cubicBezTo>
                <a:lnTo>
                  <a:pt x="63501" y="666750"/>
                </a:lnTo>
                <a:cubicBezTo>
                  <a:pt x="28430" y="666750"/>
                  <a:pt x="0" y="638320"/>
                  <a:pt x="0" y="60324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389688" y="2039938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 express = require('express')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389688" y="2198688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 app = express()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389688" y="2357438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 PORT = 3000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21469" y="2909094"/>
            <a:ext cx="11549063" cy="2468563"/>
          </a:xfrm>
          <a:custGeom>
            <a:avLst/>
            <a:gdLst/>
            <a:ahLst/>
            <a:cxnLst/>
            <a:rect l="l" t="t" r="r" b="b"/>
            <a:pathLst>
              <a:path w="11549063" h="2468563">
                <a:moveTo>
                  <a:pt x="127008" y="0"/>
                </a:moveTo>
                <a:lnTo>
                  <a:pt x="11422055" y="0"/>
                </a:lnTo>
                <a:cubicBezTo>
                  <a:pt x="11492199" y="0"/>
                  <a:pt x="11549063" y="56863"/>
                  <a:pt x="11549063" y="127008"/>
                </a:cubicBezTo>
                <a:lnTo>
                  <a:pt x="11549063" y="2341555"/>
                </a:lnTo>
                <a:cubicBezTo>
                  <a:pt x="11549063" y="2411699"/>
                  <a:pt x="11492199" y="2468563"/>
                  <a:pt x="11422055" y="2468563"/>
                </a:cubicBezTo>
                <a:lnTo>
                  <a:pt x="127008" y="2468563"/>
                </a:lnTo>
                <a:cubicBezTo>
                  <a:pt x="56863" y="2468563"/>
                  <a:pt x="0" y="2411699"/>
                  <a:pt x="0" y="2341555"/>
                </a:cubicBezTo>
                <a:lnTo>
                  <a:pt x="0" y="127008"/>
                </a:lnTo>
                <a:cubicBezTo>
                  <a:pt x="0" y="56863"/>
                  <a:pt x="56863" y="0"/>
                  <a:pt x="127008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472281" y="3071813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55835" y="46695"/>
                </a:moveTo>
                <a:lnTo>
                  <a:pt x="126070" y="76460"/>
                </a:lnTo>
                <a:cubicBezTo>
                  <a:pt x="123217" y="79313"/>
                  <a:pt x="118969" y="80150"/>
                  <a:pt x="115249" y="78600"/>
                </a:cubicBezTo>
                <a:cubicBezTo>
                  <a:pt x="111528" y="77050"/>
                  <a:pt x="109141" y="73453"/>
                  <a:pt x="109141" y="69453"/>
                </a:cubicBezTo>
                <a:lnTo>
                  <a:pt x="109141" y="49609"/>
                </a:lnTo>
                <a:lnTo>
                  <a:pt x="9922" y="49609"/>
                </a:lnTo>
                <a:cubicBezTo>
                  <a:pt x="4434" y="49609"/>
                  <a:pt x="0" y="45176"/>
                  <a:pt x="0" y="39688"/>
                </a:cubicBezTo>
                <a:cubicBezTo>
                  <a:pt x="0" y="34199"/>
                  <a:pt x="4434" y="29766"/>
                  <a:pt x="9922" y="29766"/>
                </a:cubicBezTo>
                <a:lnTo>
                  <a:pt x="109141" y="29766"/>
                </a:lnTo>
                <a:lnTo>
                  <a:pt x="109141" y="9922"/>
                </a:lnTo>
                <a:cubicBezTo>
                  <a:pt x="109141" y="5922"/>
                  <a:pt x="111559" y="2294"/>
                  <a:pt x="115280" y="744"/>
                </a:cubicBezTo>
                <a:cubicBezTo>
                  <a:pt x="119000" y="-806"/>
                  <a:pt x="123248" y="62"/>
                  <a:pt x="126101" y="2884"/>
                </a:cubicBezTo>
                <a:lnTo>
                  <a:pt x="155866" y="32649"/>
                </a:lnTo>
                <a:cubicBezTo>
                  <a:pt x="159742" y="36525"/>
                  <a:pt x="159742" y="42819"/>
                  <a:pt x="155866" y="46695"/>
                </a:cubicBezTo>
                <a:close/>
                <a:moveTo>
                  <a:pt x="32649" y="155835"/>
                </a:moveTo>
                <a:lnTo>
                  <a:pt x="2884" y="126070"/>
                </a:lnTo>
                <a:cubicBezTo>
                  <a:pt x="-992" y="122194"/>
                  <a:pt x="-992" y="115900"/>
                  <a:pt x="2884" y="112024"/>
                </a:cubicBezTo>
                <a:lnTo>
                  <a:pt x="32649" y="82259"/>
                </a:lnTo>
                <a:cubicBezTo>
                  <a:pt x="35502" y="79406"/>
                  <a:pt x="39750" y="78569"/>
                  <a:pt x="43470" y="80119"/>
                </a:cubicBezTo>
                <a:cubicBezTo>
                  <a:pt x="47191" y="81669"/>
                  <a:pt x="49609" y="85297"/>
                  <a:pt x="49609" y="89297"/>
                </a:cubicBezTo>
                <a:lnTo>
                  <a:pt x="49609" y="109141"/>
                </a:lnTo>
                <a:lnTo>
                  <a:pt x="148828" y="109141"/>
                </a:lnTo>
                <a:cubicBezTo>
                  <a:pt x="154316" y="109141"/>
                  <a:pt x="158750" y="113574"/>
                  <a:pt x="158750" y="119062"/>
                </a:cubicBezTo>
                <a:cubicBezTo>
                  <a:pt x="158750" y="124551"/>
                  <a:pt x="154316" y="128984"/>
                  <a:pt x="148828" y="128984"/>
                </a:cubicBezTo>
                <a:lnTo>
                  <a:pt x="49609" y="128984"/>
                </a:lnTo>
                <a:lnTo>
                  <a:pt x="49609" y="148828"/>
                </a:lnTo>
                <a:cubicBezTo>
                  <a:pt x="49609" y="152828"/>
                  <a:pt x="47191" y="156456"/>
                  <a:pt x="43470" y="158006"/>
                </a:cubicBezTo>
                <a:cubicBezTo>
                  <a:pt x="39750" y="159556"/>
                  <a:pt x="35502" y="158688"/>
                  <a:pt x="32649" y="155866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650875" y="3040063"/>
            <a:ext cx="11168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REST API Concept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56406" y="3361531"/>
            <a:ext cx="2746375" cy="642938"/>
          </a:xfrm>
          <a:custGeom>
            <a:avLst/>
            <a:gdLst/>
            <a:ahLst/>
            <a:cxnLst/>
            <a:rect l="l" t="t" r="r" b="b"/>
            <a:pathLst>
              <a:path w="2746375" h="642938">
                <a:moveTo>
                  <a:pt x="95251" y="0"/>
                </a:moveTo>
                <a:lnTo>
                  <a:pt x="2651124" y="0"/>
                </a:lnTo>
                <a:cubicBezTo>
                  <a:pt x="2703730" y="0"/>
                  <a:pt x="2746375" y="42645"/>
                  <a:pt x="2746375" y="95251"/>
                </a:cubicBezTo>
                <a:lnTo>
                  <a:pt x="2746375" y="547686"/>
                </a:lnTo>
                <a:cubicBezTo>
                  <a:pt x="2746375" y="600292"/>
                  <a:pt x="2703730" y="642937"/>
                  <a:pt x="2651124" y="642938"/>
                </a:cubicBezTo>
                <a:lnTo>
                  <a:pt x="95251" y="642938"/>
                </a:lnTo>
                <a:cubicBezTo>
                  <a:pt x="42645" y="642938"/>
                  <a:pt x="0" y="600292"/>
                  <a:pt x="0" y="547686"/>
                </a:cubicBezTo>
                <a:lnTo>
                  <a:pt x="0" y="95251"/>
                </a:lnTo>
                <a:cubicBezTo>
                  <a:pt x="0" y="42681"/>
                  <a:pt x="42681" y="0"/>
                  <a:pt x="9525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508000" y="3460750"/>
            <a:ext cx="26431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GET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27844" y="3746500"/>
            <a:ext cx="2603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อ่านข้อมูล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302000" y="3361531"/>
            <a:ext cx="2746375" cy="642938"/>
          </a:xfrm>
          <a:custGeom>
            <a:avLst/>
            <a:gdLst/>
            <a:ahLst/>
            <a:cxnLst/>
            <a:rect l="l" t="t" r="r" b="b"/>
            <a:pathLst>
              <a:path w="2746375" h="642938">
                <a:moveTo>
                  <a:pt x="95251" y="0"/>
                </a:moveTo>
                <a:lnTo>
                  <a:pt x="2651124" y="0"/>
                </a:lnTo>
                <a:cubicBezTo>
                  <a:pt x="2703730" y="0"/>
                  <a:pt x="2746375" y="42645"/>
                  <a:pt x="2746375" y="95251"/>
                </a:cubicBezTo>
                <a:lnTo>
                  <a:pt x="2746375" y="547686"/>
                </a:lnTo>
                <a:cubicBezTo>
                  <a:pt x="2746375" y="600292"/>
                  <a:pt x="2703730" y="642937"/>
                  <a:pt x="2651124" y="642938"/>
                </a:cubicBezTo>
                <a:lnTo>
                  <a:pt x="95251" y="642938"/>
                </a:lnTo>
                <a:cubicBezTo>
                  <a:pt x="42645" y="642938"/>
                  <a:pt x="0" y="600292"/>
                  <a:pt x="0" y="547686"/>
                </a:cubicBezTo>
                <a:lnTo>
                  <a:pt x="0" y="95251"/>
                </a:lnTo>
                <a:cubicBezTo>
                  <a:pt x="0" y="42681"/>
                  <a:pt x="42681" y="0"/>
                  <a:pt x="9525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3353594" y="3460750"/>
            <a:ext cx="26431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373438" y="3746500"/>
            <a:ext cx="2603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สร้างข้อมูล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47594" y="3361531"/>
            <a:ext cx="2746375" cy="642938"/>
          </a:xfrm>
          <a:custGeom>
            <a:avLst/>
            <a:gdLst/>
            <a:ahLst/>
            <a:cxnLst/>
            <a:rect l="l" t="t" r="r" b="b"/>
            <a:pathLst>
              <a:path w="2746375" h="642938">
                <a:moveTo>
                  <a:pt x="95251" y="0"/>
                </a:moveTo>
                <a:lnTo>
                  <a:pt x="2651124" y="0"/>
                </a:lnTo>
                <a:cubicBezTo>
                  <a:pt x="2703730" y="0"/>
                  <a:pt x="2746375" y="42645"/>
                  <a:pt x="2746375" y="95251"/>
                </a:cubicBezTo>
                <a:lnTo>
                  <a:pt x="2746375" y="547686"/>
                </a:lnTo>
                <a:cubicBezTo>
                  <a:pt x="2746375" y="600292"/>
                  <a:pt x="2703730" y="642937"/>
                  <a:pt x="2651124" y="642938"/>
                </a:cubicBezTo>
                <a:lnTo>
                  <a:pt x="95251" y="642938"/>
                </a:lnTo>
                <a:cubicBezTo>
                  <a:pt x="42645" y="642938"/>
                  <a:pt x="0" y="600292"/>
                  <a:pt x="0" y="547686"/>
                </a:cubicBezTo>
                <a:lnTo>
                  <a:pt x="0" y="95251"/>
                </a:lnTo>
                <a:cubicBezTo>
                  <a:pt x="0" y="42681"/>
                  <a:pt x="42681" y="0"/>
                  <a:pt x="9525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199188" y="3460750"/>
            <a:ext cx="26431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219031" y="3746500"/>
            <a:ext cx="2603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อัปเดตข้อมูล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993188" y="3361531"/>
            <a:ext cx="2746375" cy="642938"/>
          </a:xfrm>
          <a:custGeom>
            <a:avLst/>
            <a:gdLst/>
            <a:ahLst/>
            <a:cxnLst/>
            <a:rect l="l" t="t" r="r" b="b"/>
            <a:pathLst>
              <a:path w="2746375" h="642938">
                <a:moveTo>
                  <a:pt x="95251" y="0"/>
                </a:moveTo>
                <a:lnTo>
                  <a:pt x="2651124" y="0"/>
                </a:lnTo>
                <a:cubicBezTo>
                  <a:pt x="2703730" y="0"/>
                  <a:pt x="2746375" y="42645"/>
                  <a:pt x="2746375" y="95251"/>
                </a:cubicBezTo>
                <a:lnTo>
                  <a:pt x="2746375" y="547686"/>
                </a:lnTo>
                <a:cubicBezTo>
                  <a:pt x="2746375" y="600292"/>
                  <a:pt x="2703730" y="642937"/>
                  <a:pt x="2651124" y="642938"/>
                </a:cubicBezTo>
                <a:lnTo>
                  <a:pt x="95251" y="642938"/>
                </a:lnTo>
                <a:cubicBezTo>
                  <a:pt x="42645" y="642938"/>
                  <a:pt x="0" y="600292"/>
                  <a:pt x="0" y="547686"/>
                </a:cubicBezTo>
                <a:lnTo>
                  <a:pt x="0" y="95251"/>
                </a:lnTo>
                <a:cubicBezTo>
                  <a:pt x="0" y="42681"/>
                  <a:pt x="42681" y="0"/>
                  <a:pt x="9525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9044781" y="3460750"/>
            <a:ext cx="26431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DELETE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064625" y="3746500"/>
            <a:ext cx="2603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ลบข้อมูล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52438" y="4103688"/>
            <a:ext cx="11287125" cy="1143000"/>
          </a:xfrm>
          <a:custGeom>
            <a:avLst/>
            <a:gdLst/>
            <a:ahLst/>
            <a:cxnLst/>
            <a:rect l="l" t="t" r="r" b="b"/>
            <a:pathLst>
              <a:path w="11287125" h="1143000">
                <a:moveTo>
                  <a:pt x="63505" y="0"/>
                </a:moveTo>
                <a:lnTo>
                  <a:pt x="11223620" y="0"/>
                </a:lnTo>
                <a:cubicBezTo>
                  <a:pt x="11258693" y="0"/>
                  <a:pt x="11287125" y="28432"/>
                  <a:pt x="11287125" y="63505"/>
                </a:cubicBezTo>
                <a:lnTo>
                  <a:pt x="11287125" y="1079495"/>
                </a:lnTo>
                <a:cubicBezTo>
                  <a:pt x="11287125" y="1114568"/>
                  <a:pt x="11258693" y="1143000"/>
                  <a:pt x="11223620" y="1143000"/>
                </a:cubicBezTo>
                <a:lnTo>
                  <a:pt x="63505" y="1143000"/>
                </a:lnTo>
                <a:cubicBezTo>
                  <a:pt x="28432" y="1143000"/>
                  <a:pt x="0" y="1114568"/>
                  <a:pt x="0" y="1079495"/>
                </a:cubicBezTo>
                <a:lnTo>
                  <a:pt x="0" y="63505"/>
                </a:lnTo>
                <a:cubicBezTo>
                  <a:pt x="0" y="28456"/>
                  <a:pt x="28456" y="0"/>
                  <a:pt x="63505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547688" y="4198938"/>
            <a:ext cx="11152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RESTful API Endpoints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47688" y="4365625"/>
            <a:ext cx="238869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75444" y="4365625"/>
            <a:ext cx="666626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/api/users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2014265" y="4365625"/>
            <a:ext cx="969243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ดึงรายชื่อ users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47688" y="4524375"/>
            <a:ext cx="238869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75444" y="4524375"/>
            <a:ext cx="910952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/api/users/:id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953121" y="4524375"/>
            <a:ext cx="1039564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ดึง user ตาม id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47688" y="4683125"/>
            <a:ext cx="300013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75444" y="4683125"/>
            <a:ext cx="666626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/api/users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2014265" y="4683125"/>
            <a:ext cx="958329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สร้าง user ใหม่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547688" y="4841875"/>
            <a:ext cx="238869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PUT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75444" y="4841875"/>
            <a:ext cx="910952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/api/users/:id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953121" y="4841875"/>
            <a:ext cx="793130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อัปเดต user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47688" y="5000625"/>
            <a:ext cx="422176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DELETE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75444" y="5000625"/>
            <a:ext cx="910952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/api/users/:id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953121" y="5000625"/>
            <a:ext cx="621729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ลบ user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321469" y="5512594"/>
            <a:ext cx="5707063" cy="1373188"/>
          </a:xfrm>
          <a:custGeom>
            <a:avLst/>
            <a:gdLst/>
            <a:ahLst/>
            <a:cxnLst/>
            <a:rect l="l" t="t" r="r" b="b"/>
            <a:pathLst>
              <a:path w="5707063" h="1373188">
                <a:moveTo>
                  <a:pt x="95244" y="0"/>
                </a:moveTo>
                <a:lnTo>
                  <a:pt x="5611818" y="0"/>
                </a:lnTo>
                <a:cubicBezTo>
                  <a:pt x="5664385" y="0"/>
                  <a:pt x="5707063" y="42678"/>
                  <a:pt x="5707063" y="95244"/>
                </a:cubicBezTo>
                <a:lnTo>
                  <a:pt x="5707063" y="1277943"/>
                </a:lnTo>
                <a:cubicBezTo>
                  <a:pt x="5707063" y="1330545"/>
                  <a:pt x="5664420" y="1373188"/>
                  <a:pt x="5611818" y="1373188"/>
                </a:cubicBezTo>
                <a:lnTo>
                  <a:pt x="95244" y="1373188"/>
                </a:lnTo>
                <a:cubicBezTo>
                  <a:pt x="42678" y="1373188"/>
                  <a:pt x="0" y="1330510"/>
                  <a:pt x="0" y="1277943"/>
                </a:cubicBezTo>
                <a:lnTo>
                  <a:pt x="0" y="95244"/>
                </a:lnTo>
                <a:cubicBezTo>
                  <a:pt x="0" y="42642"/>
                  <a:pt x="42642" y="0"/>
                  <a:pt x="9524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420688" y="5611813"/>
            <a:ext cx="557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4D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HTTP Status Codes สำคัญ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20688" y="5865813"/>
            <a:ext cx="420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200 OK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661422" y="5865813"/>
            <a:ext cx="325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สำเร็จ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420688" y="6056313"/>
            <a:ext cx="730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201 Created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5437560" y="6056313"/>
            <a:ext cx="547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สร้างสำเร็จ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420688" y="6246813"/>
            <a:ext cx="968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400 Bad Request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5521399" y="6246813"/>
            <a:ext cx="460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ข้อมูลผิด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420688" y="6437313"/>
            <a:ext cx="849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44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404 Not Found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5657205" y="6437313"/>
            <a:ext cx="325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ไม่พบ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420688" y="6627813"/>
            <a:ext cx="1031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F44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500 Server Error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5350991" y="6627813"/>
            <a:ext cx="635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เซิร์ฟเวอร์ล่ม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163469" y="5512594"/>
            <a:ext cx="5707063" cy="1373188"/>
          </a:xfrm>
          <a:custGeom>
            <a:avLst/>
            <a:gdLst/>
            <a:ahLst/>
            <a:cxnLst/>
            <a:rect l="l" t="t" r="r" b="b"/>
            <a:pathLst>
              <a:path w="5707063" h="1373188">
                <a:moveTo>
                  <a:pt x="95244" y="0"/>
                </a:moveTo>
                <a:lnTo>
                  <a:pt x="5611818" y="0"/>
                </a:lnTo>
                <a:cubicBezTo>
                  <a:pt x="5664385" y="0"/>
                  <a:pt x="5707063" y="42678"/>
                  <a:pt x="5707063" y="95244"/>
                </a:cubicBezTo>
                <a:lnTo>
                  <a:pt x="5707063" y="1277943"/>
                </a:lnTo>
                <a:cubicBezTo>
                  <a:pt x="5707063" y="1330545"/>
                  <a:pt x="5664420" y="1373188"/>
                  <a:pt x="5611818" y="1373188"/>
                </a:cubicBezTo>
                <a:lnTo>
                  <a:pt x="95244" y="1373188"/>
                </a:lnTo>
                <a:cubicBezTo>
                  <a:pt x="42678" y="1373188"/>
                  <a:pt x="0" y="1330510"/>
                  <a:pt x="0" y="1277943"/>
                </a:cubicBezTo>
                <a:lnTo>
                  <a:pt x="0" y="95244"/>
                </a:lnTo>
                <a:cubicBezTo>
                  <a:pt x="0" y="42642"/>
                  <a:pt x="42642" y="0"/>
                  <a:pt x="9524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8" name="Text 66"/>
          <p:cNvSpPr/>
          <p:nvPr/>
        </p:nvSpPr>
        <p:spPr>
          <a:xfrm>
            <a:off x="6262688" y="5611813"/>
            <a:ext cx="557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ตัวอย่าง: Express Route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6262688" y="5865813"/>
            <a:ext cx="5564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app.get('/api/users', (req, res) =&gt; {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6262688" y="6024563"/>
            <a:ext cx="5564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res.json({ users: [] })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6262688" y="6183313"/>
            <a:ext cx="5564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8183" y="328183"/>
            <a:ext cx="11683316" cy="3281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26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Middleware &amp; Common API Bugs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28183" y="754821"/>
            <a:ext cx="1050186" cy="32818"/>
          </a:xfrm>
          <a:custGeom>
            <a:avLst/>
            <a:gdLst/>
            <a:ahLst/>
            <a:cxnLst/>
            <a:rect l="l" t="t" r="r" b="b"/>
            <a:pathLst>
              <a:path w="1050186" h="32818">
                <a:moveTo>
                  <a:pt x="16409" y="0"/>
                </a:moveTo>
                <a:lnTo>
                  <a:pt x="1033777" y="0"/>
                </a:lnTo>
                <a:cubicBezTo>
                  <a:pt x="1042839" y="0"/>
                  <a:pt x="1050186" y="7347"/>
                  <a:pt x="1050186" y="16409"/>
                </a:cubicBezTo>
                <a:lnTo>
                  <a:pt x="1050186" y="16409"/>
                </a:lnTo>
                <a:cubicBezTo>
                  <a:pt x="1050186" y="25472"/>
                  <a:pt x="1042839" y="32818"/>
                  <a:pt x="1033777" y="32818"/>
                </a:cubicBezTo>
                <a:lnTo>
                  <a:pt x="16409" y="32818"/>
                </a:lnTo>
                <a:cubicBezTo>
                  <a:pt x="7347" y="32818"/>
                  <a:pt x="0" y="25472"/>
                  <a:pt x="0" y="16409"/>
                </a:cubicBezTo>
                <a:lnTo>
                  <a:pt x="0" y="16409"/>
                </a:lnTo>
                <a:cubicBezTo>
                  <a:pt x="0" y="7347"/>
                  <a:pt x="7347" y="0"/>
                  <a:pt x="16409" y="0"/>
                </a:cubicBezTo>
                <a:close/>
              </a:path>
            </a:pathLst>
          </a:custGeom>
          <a:gradFill flip="none" rotWithShape="1">
            <a:gsLst>
              <a:gs pos="0">
                <a:srgbClr val="818CF8"/>
              </a:gs>
              <a:gs pos="100000">
                <a:srgbClr val="34D399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28183" y="886094"/>
            <a:ext cx="11617680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เข้าใจ Middleware และเรียนรู้จากข้อผิดพลาดที่พบบ่อย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2285" y="1251198"/>
            <a:ext cx="4528926" cy="2502396"/>
          </a:xfrm>
          <a:custGeom>
            <a:avLst/>
            <a:gdLst/>
            <a:ahLst/>
            <a:cxnLst/>
            <a:rect l="l" t="t" r="r" b="b"/>
            <a:pathLst>
              <a:path w="4528926" h="2502396">
                <a:moveTo>
                  <a:pt x="131276" y="0"/>
                </a:moveTo>
                <a:lnTo>
                  <a:pt x="4397650" y="0"/>
                </a:lnTo>
                <a:cubicBezTo>
                  <a:pt x="4470152" y="0"/>
                  <a:pt x="4528926" y="58774"/>
                  <a:pt x="4528926" y="131276"/>
                </a:cubicBezTo>
                <a:lnTo>
                  <a:pt x="4528926" y="2371120"/>
                </a:lnTo>
                <a:cubicBezTo>
                  <a:pt x="4528926" y="2443622"/>
                  <a:pt x="4470152" y="2502396"/>
                  <a:pt x="4397650" y="2502396"/>
                </a:cubicBezTo>
                <a:lnTo>
                  <a:pt x="131276" y="2502396"/>
                </a:lnTo>
                <a:cubicBezTo>
                  <a:pt x="58774" y="2502396"/>
                  <a:pt x="0" y="2443622"/>
                  <a:pt x="0" y="2371120"/>
                </a:cubicBezTo>
                <a:lnTo>
                  <a:pt x="0" y="131276"/>
                </a:lnTo>
                <a:cubicBezTo>
                  <a:pt x="0" y="58823"/>
                  <a:pt x="58823" y="0"/>
                  <a:pt x="131276" y="0"/>
                </a:cubicBezTo>
                <a:close/>
              </a:path>
            </a:pathLst>
          </a:custGeom>
          <a:gradFill flip="none" rotWithShape="1">
            <a:gsLst>
              <a:gs pos="0">
                <a:srgbClr val="818CF8">
                  <a:alpha val="20000"/>
                </a:srgbClr>
              </a:gs>
              <a:gs pos="100000">
                <a:srgbClr val="818CF8">
                  <a:alpha val="5000"/>
                </a:srgbClr>
              </a:gs>
            </a:gsLst>
            <a:lin ang="2700000" scaled="1"/>
          </a:gra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67661" y="1419392"/>
            <a:ext cx="205114" cy="164092"/>
          </a:xfrm>
          <a:custGeom>
            <a:avLst/>
            <a:gdLst/>
            <a:ahLst/>
            <a:cxnLst/>
            <a:rect l="l" t="t" r="r" b="b"/>
            <a:pathLst>
              <a:path w="205114" h="164092">
                <a:moveTo>
                  <a:pt x="133292" y="67463"/>
                </a:moveTo>
                <a:cubicBezTo>
                  <a:pt x="137202" y="66406"/>
                  <a:pt x="141305" y="68265"/>
                  <a:pt x="143067" y="71886"/>
                </a:cubicBezTo>
                <a:lnTo>
                  <a:pt x="149028" y="83937"/>
                </a:lnTo>
                <a:cubicBezTo>
                  <a:pt x="152329" y="84385"/>
                  <a:pt x="155566" y="85283"/>
                  <a:pt x="158611" y="86533"/>
                </a:cubicBezTo>
                <a:lnTo>
                  <a:pt x="169828" y="79065"/>
                </a:lnTo>
                <a:cubicBezTo>
                  <a:pt x="173193" y="76822"/>
                  <a:pt x="177648" y="77270"/>
                  <a:pt x="180501" y="80123"/>
                </a:cubicBezTo>
                <a:lnTo>
                  <a:pt x="186654" y="86276"/>
                </a:lnTo>
                <a:cubicBezTo>
                  <a:pt x="189506" y="89129"/>
                  <a:pt x="189955" y="93615"/>
                  <a:pt x="187712" y="96949"/>
                </a:cubicBezTo>
                <a:lnTo>
                  <a:pt x="180244" y="108134"/>
                </a:lnTo>
                <a:cubicBezTo>
                  <a:pt x="180853" y="109640"/>
                  <a:pt x="181398" y="111210"/>
                  <a:pt x="181847" y="112845"/>
                </a:cubicBezTo>
                <a:cubicBezTo>
                  <a:pt x="182295" y="114479"/>
                  <a:pt x="182584" y="116082"/>
                  <a:pt x="182808" y="117716"/>
                </a:cubicBezTo>
                <a:lnTo>
                  <a:pt x="194891" y="123678"/>
                </a:lnTo>
                <a:cubicBezTo>
                  <a:pt x="198512" y="125472"/>
                  <a:pt x="200371" y="129575"/>
                  <a:pt x="199314" y="133453"/>
                </a:cubicBezTo>
                <a:lnTo>
                  <a:pt x="197070" y="141849"/>
                </a:lnTo>
                <a:cubicBezTo>
                  <a:pt x="196012" y="145727"/>
                  <a:pt x="192391" y="148355"/>
                  <a:pt x="188353" y="148099"/>
                </a:cubicBezTo>
                <a:lnTo>
                  <a:pt x="174892" y="147234"/>
                </a:lnTo>
                <a:cubicBezTo>
                  <a:pt x="172873" y="149830"/>
                  <a:pt x="170533" y="152233"/>
                  <a:pt x="167873" y="154284"/>
                </a:cubicBezTo>
                <a:lnTo>
                  <a:pt x="168739" y="167713"/>
                </a:lnTo>
                <a:cubicBezTo>
                  <a:pt x="168995" y="171751"/>
                  <a:pt x="166367" y="175405"/>
                  <a:pt x="162489" y="176430"/>
                </a:cubicBezTo>
                <a:lnTo>
                  <a:pt x="154092" y="178674"/>
                </a:lnTo>
                <a:cubicBezTo>
                  <a:pt x="150182" y="179731"/>
                  <a:pt x="146112" y="177873"/>
                  <a:pt x="144317" y="174251"/>
                </a:cubicBezTo>
                <a:lnTo>
                  <a:pt x="138356" y="162201"/>
                </a:lnTo>
                <a:cubicBezTo>
                  <a:pt x="135055" y="161752"/>
                  <a:pt x="131818" y="160855"/>
                  <a:pt x="128773" y="159605"/>
                </a:cubicBezTo>
                <a:lnTo>
                  <a:pt x="117556" y="167072"/>
                </a:lnTo>
                <a:cubicBezTo>
                  <a:pt x="114191" y="169316"/>
                  <a:pt x="109736" y="168867"/>
                  <a:pt x="106884" y="166014"/>
                </a:cubicBezTo>
                <a:lnTo>
                  <a:pt x="100730" y="159861"/>
                </a:lnTo>
                <a:cubicBezTo>
                  <a:pt x="97878" y="157009"/>
                  <a:pt x="97429" y="152554"/>
                  <a:pt x="99673" y="149189"/>
                </a:cubicBezTo>
                <a:lnTo>
                  <a:pt x="107140" y="137971"/>
                </a:lnTo>
                <a:cubicBezTo>
                  <a:pt x="106531" y="136465"/>
                  <a:pt x="105986" y="134895"/>
                  <a:pt x="105538" y="133260"/>
                </a:cubicBezTo>
                <a:cubicBezTo>
                  <a:pt x="105089" y="131626"/>
                  <a:pt x="104801" y="129991"/>
                  <a:pt x="104576" y="128389"/>
                </a:cubicBezTo>
                <a:lnTo>
                  <a:pt x="92494" y="122428"/>
                </a:lnTo>
                <a:cubicBezTo>
                  <a:pt x="88872" y="120633"/>
                  <a:pt x="87045" y="116531"/>
                  <a:pt x="88071" y="112653"/>
                </a:cubicBezTo>
                <a:lnTo>
                  <a:pt x="90314" y="104256"/>
                </a:lnTo>
                <a:cubicBezTo>
                  <a:pt x="91372" y="100378"/>
                  <a:pt x="94994" y="97750"/>
                  <a:pt x="99032" y="98006"/>
                </a:cubicBezTo>
                <a:lnTo>
                  <a:pt x="112460" y="98872"/>
                </a:lnTo>
                <a:cubicBezTo>
                  <a:pt x="114479" y="96276"/>
                  <a:pt x="116819" y="93872"/>
                  <a:pt x="119479" y="91821"/>
                </a:cubicBezTo>
                <a:lnTo>
                  <a:pt x="118614" y="78424"/>
                </a:lnTo>
                <a:cubicBezTo>
                  <a:pt x="118357" y="74386"/>
                  <a:pt x="120985" y="70732"/>
                  <a:pt x="124863" y="69707"/>
                </a:cubicBezTo>
                <a:lnTo>
                  <a:pt x="133260" y="67463"/>
                </a:lnTo>
                <a:close/>
                <a:moveTo>
                  <a:pt x="143708" y="108967"/>
                </a:moveTo>
                <a:cubicBezTo>
                  <a:pt x="135925" y="108976"/>
                  <a:pt x="129614" y="115302"/>
                  <a:pt x="129623" y="123085"/>
                </a:cubicBezTo>
                <a:cubicBezTo>
                  <a:pt x="129632" y="130868"/>
                  <a:pt x="135957" y="137179"/>
                  <a:pt x="143740" y="137170"/>
                </a:cubicBezTo>
                <a:cubicBezTo>
                  <a:pt x="151523" y="137161"/>
                  <a:pt x="157835" y="130836"/>
                  <a:pt x="157826" y="123053"/>
                </a:cubicBezTo>
                <a:cubicBezTo>
                  <a:pt x="157817" y="115270"/>
                  <a:pt x="151491" y="108958"/>
                  <a:pt x="143708" y="108967"/>
                </a:cubicBezTo>
                <a:close/>
                <a:moveTo>
                  <a:pt x="72078" y="-14582"/>
                </a:moveTo>
                <a:lnTo>
                  <a:pt x="80475" y="-12339"/>
                </a:lnTo>
                <a:cubicBezTo>
                  <a:pt x="84353" y="-11281"/>
                  <a:pt x="86981" y="-7628"/>
                  <a:pt x="86725" y="-3622"/>
                </a:cubicBezTo>
                <a:lnTo>
                  <a:pt x="85860" y="9775"/>
                </a:lnTo>
                <a:cubicBezTo>
                  <a:pt x="88520" y="11826"/>
                  <a:pt x="90859" y="14198"/>
                  <a:pt x="92878" y="16826"/>
                </a:cubicBezTo>
                <a:lnTo>
                  <a:pt x="106339" y="15960"/>
                </a:lnTo>
                <a:cubicBezTo>
                  <a:pt x="110345" y="15704"/>
                  <a:pt x="113999" y="18332"/>
                  <a:pt x="115056" y="22210"/>
                </a:cubicBezTo>
                <a:lnTo>
                  <a:pt x="117300" y="30607"/>
                </a:lnTo>
                <a:cubicBezTo>
                  <a:pt x="118325" y="34485"/>
                  <a:pt x="116499" y="38587"/>
                  <a:pt x="112877" y="40382"/>
                </a:cubicBezTo>
                <a:lnTo>
                  <a:pt x="100794" y="46343"/>
                </a:lnTo>
                <a:cubicBezTo>
                  <a:pt x="100570" y="47978"/>
                  <a:pt x="100250" y="49612"/>
                  <a:pt x="99833" y="51215"/>
                </a:cubicBezTo>
                <a:cubicBezTo>
                  <a:pt x="99416" y="52817"/>
                  <a:pt x="98840" y="54419"/>
                  <a:pt x="98231" y="55926"/>
                </a:cubicBezTo>
                <a:lnTo>
                  <a:pt x="105698" y="67143"/>
                </a:lnTo>
                <a:cubicBezTo>
                  <a:pt x="107941" y="70508"/>
                  <a:pt x="107493" y="74963"/>
                  <a:pt x="104640" y="77815"/>
                </a:cubicBezTo>
                <a:lnTo>
                  <a:pt x="98487" y="83969"/>
                </a:lnTo>
                <a:cubicBezTo>
                  <a:pt x="95635" y="86821"/>
                  <a:pt x="91180" y="87270"/>
                  <a:pt x="87815" y="85026"/>
                </a:cubicBezTo>
                <a:lnTo>
                  <a:pt x="76597" y="77559"/>
                </a:lnTo>
                <a:cubicBezTo>
                  <a:pt x="73553" y="78809"/>
                  <a:pt x="70316" y="79706"/>
                  <a:pt x="67015" y="80155"/>
                </a:cubicBezTo>
                <a:lnTo>
                  <a:pt x="61054" y="92205"/>
                </a:lnTo>
                <a:cubicBezTo>
                  <a:pt x="59259" y="95827"/>
                  <a:pt x="55157" y="97654"/>
                  <a:pt x="51279" y="96628"/>
                </a:cubicBezTo>
                <a:lnTo>
                  <a:pt x="42882" y="94385"/>
                </a:lnTo>
                <a:cubicBezTo>
                  <a:pt x="38972" y="93327"/>
                  <a:pt x="36376" y="89673"/>
                  <a:pt x="36632" y="85667"/>
                </a:cubicBezTo>
                <a:lnTo>
                  <a:pt x="37497" y="72239"/>
                </a:lnTo>
                <a:cubicBezTo>
                  <a:pt x="34837" y="70188"/>
                  <a:pt x="32498" y="67816"/>
                  <a:pt x="30479" y="65188"/>
                </a:cubicBezTo>
                <a:lnTo>
                  <a:pt x="17018" y="66053"/>
                </a:lnTo>
                <a:cubicBezTo>
                  <a:pt x="13012" y="66310"/>
                  <a:pt x="9358" y="63682"/>
                  <a:pt x="8301" y="59804"/>
                </a:cubicBezTo>
                <a:lnTo>
                  <a:pt x="6057" y="51407"/>
                </a:lnTo>
                <a:cubicBezTo>
                  <a:pt x="5032" y="47529"/>
                  <a:pt x="6859" y="43427"/>
                  <a:pt x="10480" y="41632"/>
                </a:cubicBezTo>
                <a:lnTo>
                  <a:pt x="22563" y="35671"/>
                </a:lnTo>
                <a:cubicBezTo>
                  <a:pt x="22787" y="34036"/>
                  <a:pt x="23107" y="32434"/>
                  <a:pt x="23524" y="30799"/>
                </a:cubicBezTo>
                <a:cubicBezTo>
                  <a:pt x="23973" y="29165"/>
                  <a:pt x="24486" y="27594"/>
                  <a:pt x="25127" y="26088"/>
                </a:cubicBezTo>
                <a:lnTo>
                  <a:pt x="17659" y="14903"/>
                </a:lnTo>
                <a:cubicBezTo>
                  <a:pt x="15416" y="11538"/>
                  <a:pt x="15864" y="7083"/>
                  <a:pt x="18717" y="4230"/>
                </a:cubicBezTo>
                <a:lnTo>
                  <a:pt x="24870" y="-1923"/>
                </a:lnTo>
                <a:cubicBezTo>
                  <a:pt x="27722" y="-4775"/>
                  <a:pt x="32177" y="-5224"/>
                  <a:pt x="35542" y="-2981"/>
                </a:cubicBezTo>
                <a:lnTo>
                  <a:pt x="46760" y="4487"/>
                </a:lnTo>
                <a:cubicBezTo>
                  <a:pt x="49804" y="3237"/>
                  <a:pt x="53041" y="2340"/>
                  <a:pt x="56342" y="1891"/>
                </a:cubicBezTo>
                <a:lnTo>
                  <a:pt x="62303" y="-10160"/>
                </a:lnTo>
                <a:cubicBezTo>
                  <a:pt x="64098" y="-13781"/>
                  <a:pt x="68168" y="-15608"/>
                  <a:pt x="72078" y="-14582"/>
                </a:cubicBezTo>
                <a:close/>
                <a:moveTo>
                  <a:pt x="61663" y="26921"/>
                </a:moveTo>
                <a:cubicBezTo>
                  <a:pt x="53880" y="26921"/>
                  <a:pt x="47561" y="33240"/>
                  <a:pt x="47561" y="41023"/>
                </a:cubicBezTo>
                <a:cubicBezTo>
                  <a:pt x="47561" y="48806"/>
                  <a:pt x="53880" y="55124"/>
                  <a:pt x="61663" y="55124"/>
                </a:cubicBezTo>
                <a:cubicBezTo>
                  <a:pt x="69445" y="55124"/>
                  <a:pt x="75764" y="48806"/>
                  <a:pt x="75764" y="41023"/>
                </a:cubicBezTo>
                <a:cubicBezTo>
                  <a:pt x="75764" y="33240"/>
                  <a:pt x="69445" y="26921"/>
                  <a:pt x="61663" y="26921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72775" y="1386573"/>
            <a:ext cx="4135106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818C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Middleware คืออะไร?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67661" y="1714756"/>
            <a:ext cx="4323812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Functions ที่ทำงานระหว่าง</a:t>
            </a:r>
            <a:r>
              <a:rPr lang="en-US" sz="1034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Request เข้ามาและ Response ออกไป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67661" y="2010121"/>
            <a:ext cx="4258175" cy="1378369"/>
          </a:xfrm>
          <a:custGeom>
            <a:avLst/>
            <a:gdLst/>
            <a:ahLst/>
            <a:cxnLst/>
            <a:rect l="l" t="t" r="r" b="b"/>
            <a:pathLst>
              <a:path w="4258175" h="1378369">
                <a:moveTo>
                  <a:pt x="65638" y="0"/>
                </a:moveTo>
                <a:lnTo>
                  <a:pt x="4192537" y="0"/>
                </a:lnTo>
                <a:cubicBezTo>
                  <a:pt x="4228788" y="0"/>
                  <a:pt x="4258175" y="29387"/>
                  <a:pt x="4258175" y="65638"/>
                </a:cubicBezTo>
                <a:lnTo>
                  <a:pt x="4258175" y="1312731"/>
                </a:lnTo>
                <a:cubicBezTo>
                  <a:pt x="4258175" y="1348982"/>
                  <a:pt x="4228788" y="1378369"/>
                  <a:pt x="4192537" y="1378369"/>
                </a:cubicBezTo>
                <a:lnTo>
                  <a:pt x="65638" y="1378369"/>
                </a:lnTo>
                <a:cubicBezTo>
                  <a:pt x="29387" y="1378369"/>
                  <a:pt x="0" y="1348982"/>
                  <a:pt x="0" y="1312731"/>
                </a:cubicBezTo>
                <a:lnTo>
                  <a:pt x="0" y="65638"/>
                </a:lnTo>
                <a:cubicBezTo>
                  <a:pt x="0" y="29387"/>
                  <a:pt x="29387" y="0"/>
                  <a:pt x="65638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66116" y="2108576"/>
            <a:ext cx="598934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Request →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001782" y="2108576"/>
            <a:ext cx="680980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 Response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66116" y="2338304"/>
            <a:ext cx="4061265" cy="295365"/>
          </a:xfrm>
          <a:custGeom>
            <a:avLst/>
            <a:gdLst/>
            <a:ahLst/>
            <a:cxnLst/>
            <a:rect l="l" t="t" r="r" b="b"/>
            <a:pathLst>
              <a:path w="4061265" h="295365">
                <a:moveTo>
                  <a:pt x="32818" y="0"/>
                </a:moveTo>
                <a:lnTo>
                  <a:pt x="4028447" y="0"/>
                </a:lnTo>
                <a:cubicBezTo>
                  <a:pt x="4046572" y="0"/>
                  <a:pt x="4061265" y="14693"/>
                  <a:pt x="4061265" y="32818"/>
                </a:cubicBezTo>
                <a:lnTo>
                  <a:pt x="4061265" y="262547"/>
                </a:lnTo>
                <a:cubicBezTo>
                  <a:pt x="4061265" y="280672"/>
                  <a:pt x="4046572" y="295365"/>
                  <a:pt x="4028447" y="295365"/>
                </a:cubicBezTo>
                <a:lnTo>
                  <a:pt x="32818" y="295365"/>
                </a:lnTo>
                <a:cubicBezTo>
                  <a:pt x="14705" y="295365"/>
                  <a:pt x="0" y="280659"/>
                  <a:pt x="0" y="262547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818CF8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537400" y="2338304"/>
            <a:ext cx="4118697" cy="295365"/>
          </a:xfrm>
          <a:prstGeom prst="rect">
            <a:avLst/>
          </a:prstGeom>
          <a:noFill/>
          <a:ln/>
        </p:spPr>
        <p:txBody>
          <a:bodyPr wrap="square" lIns="65637" tIns="65637" rIns="65637" bIns="65637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Middleware 1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66116" y="2666487"/>
            <a:ext cx="4061265" cy="295365"/>
          </a:xfrm>
          <a:custGeom>
            <a:avLst/>
            <a:gdLst/>
            <a:ahLst/>
            <a:cxnLst/>
            <a:rect l="l" t="t" r="r" b="b"/>
            <a:pathLst>
              <a:path w="4061265" h="295365">
                <a:moveTo>
                  <a:pt x="32818" y="0"/>
                </a:moveTo>
                <a:lnTo>
                  <a:pt x="4028447" y="0"/>
                </a:lnTo>
                <a:cubicBezTo>
                  <a:pt x="4046572" y="0"/>
                  <a:pt x="4061265" y="14693"/>
                  <a:pt x="4061265" y="32818"/>
                </a:cubicBezTo>
                <a:lnTo>
                  <a:pt x="4061265" y="262547"/>
                </a:lnTo>
                <a:cubicBezTo>
                  <a:pt x="4061265" y="280672"/>
                  <a:pt x="4046572" y="295365"/>
                  <a:pt x="4028447" y="295365"/>
                </a:cubicBezTo>
                <a:lnTo>
                  <a:pt x="32818" y="295365"/>
                </a:lnTo>
                <a:cubicBezTo>
                  <a:pt x="14705" y="295365"/>
                  <a:pt x="0" y="280659"/>
                  <a:pt x="0" y="262547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818CF8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537400" y="2666487"/>
            <a:ext cx="4118697" cy="295365"/>
          </a:xfrm>
          <a:prstGeom prst="rect">
            <a:avLst/>
          </a:prstGeom>
          <a:noFill/>
          <a:ln/>
        </p:spPr>
        <p:txBody>
          <a:bodyPr wrap="square" lIns="65637" tIns="65637" rIns="65637" bIns="65637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Middleware 2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66116" y="2994670"/>
            <a:ext cx="4061265" cy="295365"/>
          </a:xfrm>
          <a:custGeom>
            <a:avLst/>
            <a:gdLst/>
            <a:ahLst/>
            <a:cxnLst/>
            <a:rect l="l" t="t" r="r" b="b"/>
            <a:pathLst>
              <a:path w="4061265" h="295365">
                <a:moveTo>
                  <a:pt x="32818" y="0"/>
                </a:moveTo>
                <a:lnTo>
                  <a:pt x="4028447" y="0"/>
                </a:lnTo>
                <a:cubicBezTo>
                  <a:pt x="4046572" y="0"/>
                  <a:pt x="4061265" y="14693"/>
                  <a:pt x="4061265" y="32818"/>
                </a:cubicBezTo>
                <a:lnTo>
                  <a:pt x="4061265" y="262547"/>
                </a:lnTo>
                <a:cubicBezTo>
                  <a:pt x="4061265" y="280672"/>
                  <a:pt x="4046572" y="295365"/>
                  <a:pt x="4028447" y="295365"/>
                </a:cubicBezTo>
                <a:lnTo>
                  <a:pt x="32818" y="295365"/>
                </a:lnTo>
                <a:cubicBezTo>
                  <a:pt x="14705" y="295365"/>
                  <a:pt x="0" y="280659"/>
                  <a:pt x="0" y="262547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537400" y="2994670"/>
            <a:ext cx="4118697" cy="295365"/>
          </a:xfrm>
          <a:prstGeom prst="rect">
            <a:avLst/>
          </a:prstGeom>
          <a:noFill/>
          <a:ln/>
        </p:spPr>
        <p:txBody>
          <a:bodyPr wrap="square" lIns="65637" tIns="65637" rIns="65637" bIns="65637" rtlCol="0" anchor="ctr"/>
          <a:lstStyle/>
          <a:p>
            <a:pPr algn="ctr">
              <a:lnSpc>
                <a:spcPct val="120000"/>
              </a:lnSpc>
            </a:pPr>
            <a:r>
              <a:rPr lang="en-US" sz="904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Route Handler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999664" y="1251198"/>
            <a:ext cx="6859026" cy="2502396"/>
          </a:xfrm>
          <a:custGeom>
            <a:avLst/>
            <a:gdLst/>
            <a:ahLst/>
            <a:cxnLst/>
            <a:rect l="l" t="t" r="r" b="b"/>
            <a:pathLst>
              <a:path w="6859026" h="2502396">
                <a:moveTo>
                  <a:pt x="131276" y="0"/>
                </a:moveTo>
                <a:lnTo>
                  <a:pt x="6727750" y="0"/>
                </a:lnTo>
                <a:cubicBezTo>
                  <a:pt x="6800251" y="0"/>
                  <a:pt x="6859026" y="58774"/>
                  <a:pt x="6859026" y="131276"/>
                </a:cubicBezTo>
                <a:lnTo>
                  <a:pt x="6859026" y="2371120"/>
                </a:lnTo>
                <a:cubicBezTo>
                  <a:pt x="6859026" y="2443622"/>
                  <a:pt x="6800251" y="2502396"/>
                  <a:pt x="6727750" y="2502396"/>
                </a:cubicBezTo>
                <a:lnTo>
                  <a:pt x="131276" y="2502396"/>
                </a:lnTo>
                <a:cubicBezTo>
                  <a:pt x="58774" y="2502396"/>
                  <a:pt x="0" y="2443622"/>
                  <a:pt x="0" y="2371120"/>
                </a:cubicBezTo>
                <a:lnTo>
                  <a:pt x="0" y="131276"/>
                </a:lnTo>
                <a:cubicBezTo>
                  <a:pt x="0" y="58823"/>
                  <a:pt x="58823" y="0"/>
                  <a:pt x="131276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F1F5F9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5135039" y="1386573"/>
            <a:ext cx="6670320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Middleware ที่ใช้บ่อย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151448" y="1714756"/>
            <a:ext cx="6571865" cy="590729"/>
          </a:xfrm>
          <a:custGeom>
            <a:avLst/>
            <a:gdLst/>
            <a:ahLst/>
            <a:cxnLst/>
            <a:rect l="l" t="t" r="r" b="b"/>
            <a:pathLst>
              <a:path w="6571865" h="590729">
                <a:moveTo>
                  <a:pt x="32818" y="0"/>
                </a:moveTo>
                <a:lnTo>
                  <a:pt x="6473409" y="0"/>
                </a:lnTo>
                <a:cubicBezTo>
                  <a:pt x="6527785" y="0"/>
                  <a:pt x="6571865" y="44081"/>
                  <a:pt x="6571865" y="98457"/>
                </a:cubicBezTo>
                <a:lnTo>
                  <a:pt x="6571865" y="492273"/>
                </a:lnTo>
                <a:cubicBezTo>
                  <a:pt x="6571865" y="546649"/>
                  <a:pt x="6527785" y="590729"/>
                  <a:pt x="6473409" y="590729"/>
                </a:cubicBezTo>
                <a:lnTo>
                  <a:pt x="32818" y="590729"/>
                </a:lnTo>
                <a:cubicBezTo>
                  <a:pt x="14693" y="590729"/>
                  <a:pt x="0" y="576036"/>
                  <a:pt x="0" y="557911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5151448" y="1714756"/>
            <a:ext cx="32818" cy="590729"/>
          </a:xfrm>
          <a:custGeom>
            <a:avLst/>
            <a:gdLst/>
            <a:ahLst/>
            <a:cxnLst/>
            <a:rect l="l" t="t" r="r" b="b"/>
            <a:pathLst>
              <a:path w="32818" h="590729">
                <a:moveTo>
                  <a:pt x="32818" y="0"/>
                </a:moveTo>
                <a:lnTo>
                  <a:pt x="32818" y="0"/>
                </a:lnTo>
                <a:lnTo>
                  <a:pt x="32818" y="590729"/>
                </a:lnTo>
                <a:lnTo>
                  <a:pt x="32818" y="590729"/>
                </a:lnTo>
                <a:cubicBezTo>
                  <a:pt x="14693" y="590729"/>
                  <a:pt x="0" y="576036"/>
                  <a:pt x="0" y="557911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5266312" y="1813211"/>
            <a:ext cx="886094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34D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express.json()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1187452" y="1813211"/>
            <a:ext cx="443047" cy="196910"/>
          </a:xfrm>
          <a:custGeom>
            <a:avLst/>
            <a:gdLst/>
            <a:ahLst/>
            <a:cxnLst/>
            <a:rect l="l" t="t" r="r" b="b"/>
            <a:pathLst>
              <a:path w="443047" h="196910">
                <a:moveTo>
                  <a:pt x="32819" y="0"/>
                </a:moveTo>
                <a:lnTo>
                  <a:pt x="410228" y="0"/>
                </a:lnTo>
                <a:cubicBezTo>
                  <a:pt x="428354" y="0"/>
                  <a:pt x="443047" y="14694"/>
                  <a:pt x="443047" y="32819"/>
                </a:cubicBezTo>
                <a:lnTo>
                  <a:pt x="443047" y="164091"/>
                </a:lnTo>
                <a:cubicBezTo>
                  <a:pt x="443047" y="182216"/>
                  <a:pt x="428354" y="196910"/>
                  <a:pt x="410228" y="196910"/>
                </a:cubicBezTo>
                <a:lnTo>
                  <a:pt x="32819" y="196910"/>
                </a:lnTo>
                <a:cubicBezTo>
                  <a:pt x="14706" y="196910"/>
                  <a:pt x="0" y="182204"/>
                  <a:pt x="0" y="164091"/>
                </a:cubicBezTo>
                <a:lnTo>
                  <a:pt x="0" y="32819"/>
                </a:lnTo>
                <a:cubicBezTo>
                  <a:pt x="0" y="14694"/>
                  <a:pt x="14694" y="0"/>
                  <a:pt x="32819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1187452" y="1813211"/>
            <a:ext cx="492275" cy="196910"/>
          </a:xfrm>
          <a:prstGeom prst="rect">
            <a:avLst/>
          </a:prstGeom>
          <a:noFill/>
          <a:ln/>
        </p:spPr>
        <p:txBody>
          <a:bodyPr wrap="square" lIns="65637" tIns="32818" rIns="65637" bIns="32818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Built-in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266312" y="2042939"/>
            <a:ext cx="6415978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Parse JSON body จาก Request → </a:t>
            </a:r>
            <a:r>
              <a:rPr lang="en-US" sz="904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req.body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151448" y="2371122"/>
            <a:ext cx="6571865" cy="590729"/>
          </a:xfrm>
          <a:custGeom>
            <a:avLst/>
            <a:gdLst/>
            <a:ahLst/>
            <a:cxnLst/>
            <a:rect l="l" t="t" r="r" b="b"/>
            <a:pathLst>
              <a:path w="6571865" h="590729">
                <a:moveTo>
                  <a:pt x="32818" y="0"/>
                </a:moveTo>
                <a:lnTo>
                  <a:pt x="6473409" y="0"/>
                </a:lnTo>
                <a:cubicBezTo>
                  <a:pt x="6527785" y="0"/>
                  <a:pt x="6571865" y="44081"/>
                  <a:pt x="6571865" y="98457"/>
                </a:cubicBezTo>
                <a:lnTo>
                  <a:pt x="6571865" y="492273"/>
                </a:lnTo>
                <a:cubicBezTo>
                  <a:pt x="6571865" y="546649"/>
                  <a:pt x="6527785" y="590729"/>
                  <a:pt x="6473409" y="590729"/>
                </a:cubicBezTo>
                <a:lnTo>
                  <a:pt x="32818" y="590729"/>
                </a:lnTo>
                <a:cubicBezTo>
                  <a:pt x="14693" y="590729"/>
                  <a:pt x="0" y="576036"/>
                  <a:pt x="0" y="557911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5151448" y="2371122"/>
            <a:ext cx="32818" cy="590729"/>
          </a:xfrm>
          <a:custGeom>
            <a:avLst/>
            <a:gdLst/>
            <a:ahLst/>
            <a:cxnLst/>
            <a:rect l="l" t="t" r="r" b="b"/>
            <a:pathLst>
              <a:path w="32818" h="590729">
                <a:moveTo>
                  <a:pt x="32818" y="0"/>
                </a:moveTo>
                <a:lnTo>
                  <a:pt x="32818" y="0"/>
                </a:lnTo>
                <a:lnTo>
                  <a:pt x="32818" y="590729"/>
                </a:lnTo>
                <a:lnTo>
                  <a:pt x="32818" y="590729"/>
                </a:lnTo>
                <a:cubicBezTo>
                  <a:pt x="14693" y="590729"/>
                  <a:pt x="0" y="576036"/>
                  <a:pt x="0" y="557911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5266312" y="2469577"/>
            <a:ext cx="418433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cors()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1047974" y="2469577"/>
            <a:ext cx="582525" cy="196910"/>
          </a:xfrm>
          <a:custGeom>
            <a:avLst/>
            <a:gdLst/>
            <a:ahLst/>
            <a:cxnLst/>
            <a:rect l="l" t="t" r="r" b="b"/>
            <a:pathLst>
              <a:path w="582525" h="196910">
                <a:moveTo>
                  <a:pt x="32819" y="0"/>
                </a:moveTo>
                <a:lnTo>
                  <a:pt x="549706" y="0"/>
                </a:lnTo>
                <a:cubicBezTo>
                  <a:pt x="567831" y="0"/>
                  <a:pt x="582525" y="14694"/>
                  <a:pt x="582525" y="32819"/>
                </a:cubicBezTo>
                <a:lnTo>
                  <a:pt x="582525" y="164091"/>
                </a:lnTo>
                <a:cubicBezTo>
                  <a:pt x="582525" y="182216"/>
                  <a:pt x="567831" y="196910"/>
                  <a:pt x="549706" y="196910"/>
                </a:cubicBezTo>
                <a:lnTo>
                  <a:pt x="32819" y="196910"/>
                </a:lnTo>
                <a:cubicBezTo>
                  <a:pt x="14706" y="196910"/>
                  <a:pt x="0" y="182204"/>
                  <a:pt x="0" y="164091"/>
                </a:cubicBezTo>
                <a:lnTo>
                  <a:pt x="0" y="32819"/>
                </a:lnTo>
                <a:cubicBezTo>
                  <a:pt x="0" y="14694"/>
                  <a:pt x="14694" y="0"/>
                  <a:pt x="32819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11047974" y="2469577"/>
            <a:ext cx="631752" cy="196910"/>
          </a:xfrm>
          <a:prstGeom prst="rect">
            <a:avLst/>
          </a:prstGeom>
          <a:noFill/>
          <a:ln/>
        </p:spPr>
        <p:txBody>
          <a:bodyPr wrap="square" lIns="65637" tIns="32818" rIns="65637" bIns="32818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npm i cors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266312" y="2699306"/>
            <a:ext cx="6415978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อนุญาต Cross-Origin Requests (Frontend คนละ Domain)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151448" y="3027489"/>
            <a:ext cx="6571865" cy="590729"/>
          </a:xfrm>
          <a:custGeom>
            <a:avLst/>
            <a:gdLst/>
            <a:ahLst/>
            <a:cxnLst/>
            <a:rect l="l" t="t" r="r" b="b"/>
            <a:pathLst>
              <a:path w="6571865" h="590729">
                <a:moveTo>
                  <a:pt x="32818" y="0"/>
                </a:moveTo>
                <a:lnTo>
                  <a:pt x="6473409" y="0"/>
                </a:lnTo>
                <a:cubicBezTo>
                  <a:pt x="6527785" y="0"/>
                  <a:pt x="6571865" y="44081"/>
                  <a:pt x="6571865" y="98457"/>
                </a:cubicBezTo>
                <a:lnTo>
                  <a:pt x="6571865" y="492273"/>
                </a:lnTo>
                <a:cubicBezTo>
                  <a:pt x="6571865" y="546649"/>
                  <a:pt x="6527785" y="590729"/>
                  <a:pt x="6473409" y="590729"/>
                </a:cubicBezTo>
                <a:lnTo>
                  <a:pt x="32818" y="590729"/>
                </a:lnTo>
                <a:cubicBezTo>
                  <a:pt x="14693" y="590729"/>
                  <a:pt x="0" y="576036"/>
                  <a:pt x="0" y="557911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5151448" y="3027489"/>
            <a:ext cx="32818" cy="590729"/>
          </a:xfrm>
          <a:custGeom>
            <a:avLst/>
            <a:gdLst/>
            <a:ahLst/>
            <a:cxnLst/>
            <a:rect l="l" t="t" r="r" b="b"/>
            <a:pathLst>
              <a:path w="32818" h="590729">
                <a:moveTo>
                  <a:pt x="32818" y="0"/>
                </a:moveTo>
                <a:lnTo>
                  <a:pt x="32818" y="0"/>
                </a:lnTo>
                <a:lnTo>
                  <a:pt x="32818" y="590729"/>
                </a:lnTo>
                <a:lnTo>
                  <a:pt x="32818" y="590729"/>
                </a:lnTo>
                <a:cubicBezTo>
                  <a:pt x="14693" y="590729"/>
                  <a:pt x="0" y="576036"/>
                  <a:pt x="0" y="557911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5266312" y="3125943"/>
            <a:ext cx="877890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818C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morgan('dev')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0903369" y="3125943"/>
            <a:ext cx="722003" cy="196910"/>
          </a:xfrm>
          <a:custGeom>
            <a:avLst/>
            <a:gdLst/>
            <a:ahLst/>
            <a:cxnLst/>
            <a:rect l="l" t="t" r="r" b="b"/>
            <a:pathLst>
              <a:path w="722003" h="196910">
                <a:moveTo>
                  <a:pt x="32819" y="0"/>
                </a:moveTo>
                <a:lnTo>
                  <a:pt x="689184" y="0"/>
                </a:lnTo>
                <a:cubicBezTo>
                  <a:pt x="707309" y="0"/>
                  <a:pt x="722003" y="14694"/>
                  <a:pt x="722003" y="32819"/>
                </a:cubicBezTo>
                <a:lnTo>
                  <a:pt x="722003" y="164091"/>
                </a:lnTo>
                <a:cubicBezTo>
                  <a:pt x="722003" y="182216"/>
                  <a:pt x="707309" y="196910"/>
                  <a:pt x="689184" y="196910"/>
                </a:cubicBezTo>
                <a:lnTo>
                  <a:pt x="32819" y="196910"/>
                </a:lnTo>
                <a:cubicBezTo>
                  <a:pt x="14706" y="196910"/>
                  <a:pt x="0" y="182204"/>
                  <a:pt x="0" y="164091"/>
                </a:cubicBezTo>
                <a:lnTo>
                  <a:pt x="0" y="32819"/>
                </a:lnTo>
                <a:cubicBezTo>
                  <a:pt x="0" y="14694"/>
                  <a:pt x="14694" y="0"/>
                  <a:pt x="32819" y="0"/>
                </a:cubicBezTo>
                <a:close/>
              </a:path>
            </a:pathLst>
          </a:custGeom>
          <a:solidFill>
            <a:srgbClr val="818CF8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10903369" y="3125943"/>
            <a:ext cx="771230" cy="196910"/>
          </a:xfrm>
          <a:prstGeom prst="rect">
            <a:avLst/>
          </a:prstGeom>
          <a:noFill/>
          <a:ln/>
        </p:spPr>
        <p:txBody>
          <a:bodyPr wrap="square" lIns="65637" tIns="32818" rIns="65637" bIns="32818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npm i morgan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266312" y="3355672"/>
            <a:ext cx="6415978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 HTTP requests สำหรับ Debugging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32285" y="3893071"/>
            <a:ext cx="11527429" cy="2633669"/>
          </a:xfrm>
          <a:custGeom>
            <a:avLst/>
            <a:gdLst/>
            <a:ahLst/>
            <a:cxnLst/>
            <a:rect l="l" t="t" r="r" b="b"/>
            <a:pathLst>
              <a:path w="11527429" h="2633669">
                <a:moveTo>
                  <a:pt x="131262" y="0"/>
                </a:moveTo>
                <a:lnTo>
                  <a:pt x="11396167" y="0"/>
                </a:lnTo>
                <a:cubicBezTo>
                  <a:pt x="11468661" y="0"/>
                  <a:pt x="11527429" y="58768"/>
                  <a:pt x="11527429" y="131262"/>
                </a:cubicBezTo>
                <a:lnTo>
                  <a:pt x="11527429" y="2502407"/>
                </a:lnTo>
                <a:cubicBezTo>
                  <a:pt x="11527429" y="2574901"/>
                  <a:pt x="11468661" y="2633669"/>
                  <a:pt x="11396167" y="2633669"/>
                </a:cubicBezTo>
                <a:lnTo>
                  <a:pt x="131262" y="2633669"/>
                </a:lnTo>
                <a:cubicBezTo>
                  <a:pt x="58768" y="2633669"/>
                  <a:pt x="0" y="2574901"/>
                  <a:pt x="0" y="2502407"/>
                </a:cubicBezTo>
                <a:lnTo>
                  <a:pt x="0" y="131262"/>
                </a:lnTo>
                <a:cubicBezTo>
                  <a:pt x="0" y="58817"/>
                  <a:pt x="58817" y="0"/>
                  <a:pt x="131262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477917" y="4061265"/>
            <a:ext cx="184603" cy="164092"/>
          </a:xfrm>
          <a:custGeom>
            <a:avLst/>
            <a:gdLst/>
            <a:ahLst/>
            <a:cxnLst/>
            <a:rect l="l" t="t" r="r" b="b"/>
            <a:pathLst>
              <a:path w="184603" h="164092">
                <a:moveTo>
                  <a:pt x="61534" y="30767"/>
                </a:moveTo>
                <a:cubicBezTo>
                  <a:pt x="61534" y="13781"/>
                  <a:pt x="75315" y="0"/>
                  <a:pt x="92301" y="0"/>
                </a:cubicBezTo>
                <a:cubicBezTo>
                  <a:pt x="109288" y="0"/>
                  <a:pt x="123069" y="13781"/>
                  <a:pt x="123069" y="30767"/>
                </a:cubicBezTo>
                <a:lnTo>
                  <a:pt x="123069" y="31921"/>
                </a:lnTo>
                <a:cubicBezTo>
                  <a:pt x="123069" y="36953"/>
                  <a:pt x="118998" y="41023"/>
                  <a:pt x="113967" y="41023"/>
                </a:cubicBezTo>
                <a:lnTo>
                  <a:pt x="70668" y="41023"/>
                </a:lnTo>
                <a:cubicBezTo>
                  <a:pt x="65637" y="41023"/>
                  <a:pt x="61566" y="36953"/>
                  <a:pt x="61566" y="31921"/>
                </a:cubicBezTo>
                <a:lnTo>
                  <a:pt x="61566" y="30767"/>
                </a:lnTo>
                <a:close/>
                <a:moveTo>
                  <a:pt x="172296" y="34869"/>
                </a:moveTo>
                <a:cubicBezTo>
                  <a:pt x="175693" y="39388"/>
                  <a:pt x="174764" y="45830"/>
                  <a:pt x="170245" y="49227"/>
                </a:cubicBezTo>
                <a:lnTo>
                  <a:pt x="138901" y="72719"/>
                </a:lnTo>
                <a:cubicBezTo>
                  <a:pt x="140600" y="75572"/>
                  <a:pt x="141881" y="78713"/>
                  <a:pt x="142683" y="82046"/>
                </a:cubicBezTo>
                <a:lnTo>
                  <a:pt x="174347" y="82046"/>
                </a:lnTo>
                <a:cubicBezTo>
                  <a:pt x="180020" y="82046"/>
                  <a:pt x="184603" y="86629"/>
                  <a:pt x="184603" y="92301"/>
                </a:cubicBezTo>
                <a:cubicBezTo>
                  <a:pt x="184603" y="97974"/>
                  <a:pt x="180020" y="102557"/>
                  <a:pt x="174347" y="102557"/>
                </a:cubicBezTo>
                <a:lnTo>
                  <a:pt x="143580" y="102557"/>
                </a:lnTo>
                <a:lnTo>
                  <a:pt x="143580" y="112813"/>
                </a:lnTo>
                <a:cubicBezTo>
                  <a:pt x="143580" y="113646"/>
                  <a:pt x="143548" y="114512"/>
                  <a:pt x="143516" y="115345"/>
                </a:cubicBezTo>
                <a:lnTo>
                  <a:pt x="170245" y="135376"/>
                </a:lnTo>
                <a:cubicBezTo>
                  <a:pt x="174764" y="138773"/>
                  <a:pt x="175693" y="145215"/>
                  <a:pt x="172296" y="149734"/>
                </a:cubicBezTo>
                <a:cubicBezTo>
                  <a:pt x="168899" y="154252"/>
                  <a:pt x="162457" y="155182"/>
                  <a:pt x="157938" y="151785"/>
                </a:cubicBezTo>
                <a:lnTo>
                  <a:pt x="137715" y="136625"/>
                </a:lnTo>
                <a:cubicBezTo>
                  <a:pt x="130280" y="150791"/>
                  <a:pt x="116402" y="161047"/>
                  <a:pt x="99993" y="163515"/>
                </a:cubicBezTo>
                <a:lnTo>
                  <a:pt x="99993" y="89738"/>
                </a:lnTo>
                <a:cubicBezTo>
                  <a:pt x="99993" y="85475"/>
                  <a:pt x="96564" y="82046"/>
                  <a:pt x="92301" y="82046"/>
                </a:cubicBezTo>
                <a:cubicBezTo>
                  <a:pt x="88039" y="82046"/>
                  <a:pt x="84610" y="85475"/>
                  <a:pt x="84610" y="89738"/>
                </a:cubicBezTo>
                <a:lnTo>
                  <a:pt x="84610" y="163515"/>
                </a:lnTo>
                <a:cubicBezTo>
                  <a:pt x="68201" y="161047"/>
                  <a:pt x="54323" y="150791"/>
                  <a:pt x="46888" y="136625"/>
                </a:cubicBezTo>
                <a:lnTo>
                  <a:pt x="26665" y="151785"/>
                </a:lnTo>
                <a:cubicBezTo>
                  <a:pt x="22146" y="155182"/>
                  <a:pt x="15704" y="154252"/>
                  <a:pt x="12307" y="149734"/>
                </a:cubicBezTo>
                <a:cubicBezTo>
                  <a:pt x="8910" y="145215"/>
                  <a:pt x="9839" y="138773"/>
                  <a:pt x="14358" y="135376"/>
                </a:cubicBezTo>
                <a:lnTo>
                  <a:pt x="41087" y="115345"/>
                </a:lnTo>
                <a:cubicBezTo>
                  <a:pt x="41055" y="114512"/>
                  <a:pt x="41023" y="113678"/>
                  <a:pt x="41023" y="112813"/>
                </a:cubicBezTo>
                <a:lnTo>
                  <a:pt x="41023" y="102557"/>
                </a:lnTo>
                <a:lnTo>
                  <a:pt x="10256" y="102557"/>
                </a:lnTo>
                <a:cubicBezTo>
                  <a:pt x="4583" y="102557"/>
                  <a:pt x="0" y="97974"/>
                  <a:pt x="0" y="92301"/>
                </a:cubicBezTo>
                <a:cubicBezTo>
                  <a:pt x="0" y="86629"/>
                  <a:pt x="4583" y="82046"/>
                  <a:pt x="10256" y="82046"/>
                </a:cubicBezTo>
                <a:lnTo>
                  <a:pt x="41920" y="82046"/>
                </a:lnTo>
                <a:cubicBezTo>
                  <a:pt x="42721" y="78713"/>
                  <a:pt x="44003" y="75572"/>
                  <a:pt x="45702" y="72719"/>
                </a:cubicBezTo>
                <a:lnTo>
                  <a:pt x="14358" y="49227"/>
                </a:lnTo>
                <a:cubicBezTo>
                  <a:pt x="9839" y="45830"/>
                  <a:pt x="8910" y="39388"/>
                  <a:pt x="12307" y="34869"/>
                </a:cubicBezTo>
                <a:cubicBezTo>
                  <a:pt x="15704" y="30351"/>
                  <a:pt x="22146" y="29421"/>
                  <a:pt x="26665" y="32818"/>
                </a:cubicBezTo>
                <a:lnTo>
                  <a:pt x="61534" y="58970"/>
                </a:lnTo>
                <a:cubicBezTo>
                  <a:pt x="65476" y="57336"/>
                  <a:pt x="69803" y="56406"/>
                  <a:pt x="74354" y="56406"/>
                </a:cubicBezTo>
                <a:lnTo>
                  <a:pt x="110249" y="56406"/>
                </a:lnTo>
                <a:cubicBezTo>
                  <a:pt x="114800" y="56406"/>
                  <a:pt x="119127" y="57304"/>
                  <a:pt x="123069" y="58970"/>
                </a:cubicBezTo>
                <a:lnTo>
                  <a:pt x="157938" y="32818"/>
                </a:lnTo>
                <a:cubicBezTo>
                  <a:pt x="162457" y="29421"/>
                  <a:pt x="168899" y="30351"/>
                  <a:pt x="172296" y="34869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72775" y="4028447"/>
            <a:ext cx="11133610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Common API Bugs ของมือใหม่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71763" y="4360732"/>
            <a:ext cx="5570907" cy="959935"/>
          </a:xfrm>
          <a:custGeom>
            <a:avLst/>
            <a:gdLst/>
            <a:ahLst/>
            <a:cxnLst/>
            <a:rect l="l" t="t" r="r" b="b"/>
            <a:pathLst>
              <a:path w="5570907" h="959935">
                <a:moveTo>
                  <a:pt x="98451" y="0"/>
                </a:moveTo>
                <a:lnTo>
                  <a:pt x="5472456" y="0"/>
                </a:lnTo>
                <a:cubicBezTo>
                  <a:pt x="5526829" y="0"/>
                  <a:pt x="5570907" y="44078"/>
                  <a:pt x="5570907" y="98451"/>
                </a:cubicBezTo>
                <a:lnTo>
                  <a:pt x="5570907" y="861484"/>
                </a:lnTo>
                <a:cubicBezTo>
                  <a:pt x="5570907" y="915857"/>
                  <a:pt x="5526829" y="959935"/>
                  <a:pt x="5472456" y="959935"/>
                </a:cubicBezTo>
                <a:lnTo>
                  <a:pt x="98451" y="959935"/>
                </a:lnTo>
                <a:cubicBezTo>
                  <a:pt x="44078" y="959935"/>
                  <a:pt x="0" y="915857"/>
                  <a:pt x="0" y="861484"/>
                </a:cubicBezTo>
                <a:lnTo>
                  <a:pt x="0" y="98451"/>
                </a:lnTo>
                <a:cubicBezTo>
                  <a:pt x="0" y="44078"/>
                  <a:pt x="44078" y="0"/>
                  <a:pt x="9845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590729" y="4496108"/>
            <a:ext cx="131273" cy="131273"/>
          </a:xfrm>
          <a:custGeom>
            <a:avLst/>
            <a:gdLst/>
            <a:ahLst/>
            <a:cxnLst/>
            <a:rect l="l" t="t" r="r" b="b"/>
            <a:pathLst>
              <a:path w="131273" h="131273">
                <a:moveTo>
                  <a:pt x="65637" y="131273"/>
                </a:moveTo>
                <a:cubicBezTo>
                  <a:pt x="101862" y="131273"/>
                  <a:pt x="131273" y="101862"/>
                  <a:pt x="131273" y="65637"/>
                </a:cubicBezTo>
                <a:cubicBezTo>
                  <a:pt x="131273" y="29411"/>
                  <a:pt x="101862" y="0"/>
                  <a:pt x="65637" y="0"/>
                </a:cubicBezTo>
                <a:cubicBezTo>
                  <a:pt x="29411" y="0"/>
                  <a:pt x="0" y="29411"/>
                  <a:pt x="0" y="65637"/>
                </a:cubicBezTo>
                <a:cubicBezTo>
                  <a:pt x="0" y="101862"/>
                  <a:pt x="29411" y="131273"/>
                  <a:pt x="65637" y="131273"/>
                </a:cubicBezTo>
                <a:close/>
                <a:moveTo>
                  <a:pt x="42818" y="42818"/>
                </a:moveTo>
                <a:cubicBezTo>
                  <a:pt x="45228" y="40408"/>
                  <a:pt x="49125" y="40408"/>
                  <a:pt x="51509" y="42818"/>
                </a:cubicBezTo>
                <a:lnTo>
                  <a:pt x="65611" y="56919"/>
                </a:lnTo>
                <a:lnTo>
                  <a:pt x="79713" y="42818"/>
                </a:lnTo>
                <a:cubicBezTo>
                  <a:pt x="82123" y="40408"/>
                  <a:pt x="86020" y="40408"/>
                  <a:pt x="88404" y="42818"/>
                </a:cubicBezTo>
                <a:cubicBezTo>
                  <a:pt x="90789" y="45228"/>
                  <a:pt x="90814" y="49125"/>
                  <a:pt x="88404" y="51509"/>
                </a:cubicBezTo>
                <a:lnTo>
                  <a:pt x="74303" y="65611"/>
                </a:lnTo>
                <a:lnTo>
                  <a:pt x="88404" y="79713"/>
                </a:lnTo>
                <a:cubicBezTo>
                  <a:pt x="90814" y="82123"/>
                  <a:pt x="90814" y="86020"/>
                  <a:pt x="88404" y="88404"/>
                </a:cubicBezTo>
                <a:cubicBezTo>
                  <a:pt x="85994" y="90789"/>
                  <a:pt x="82097" y="90814"/>
                  <a:pt x="79713" y="88404"/>
                </a:cubicBezTo>
                <a:lnTo>
                  <a:pt x="65611" y="74303"/>
                </a:lnTo>
                <a:lnTo>
                  <a:pt x="51509" y="88404"/>
                </a:lnTo>
                <a:cubicBezTo>
                  <a:pt x="49099" y="90814"/>
                  <a:pt x="45202" y="90814"/>
                  <a:pt x="42818" y="88404"/>
                </a:cubicBezTo>
                <a:cubicBezTo>
                  <a:pt x="40433" y="85994"/>
                  <a:pt x="40408" y="82097"/>
                  <a:pt x="42818" y="79713"/>
                </a:cubicBezTo>
                <a:lnTo>
                  <a:pt x="56919" y="65611"/>
                </a:lnTo>
                <a:lnTo>
                  <a:pt x="42818" y="51509"/>
                </a:lnTo>
                <a:cubicBezTo>
                  <a:pt x="40408" y="49099"/>
                  <a:pt x="40408" y="45202"/>
                  <a:pt x="42818" y="42818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04048" y="4463289"/>
            <a:ext cx="1247096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ลืมใช้ express.json()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574320" y="4725836"/>
            <a:ext cx="5423225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req.body เป็น undefined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574320" y="4955564"/>
            <a:ext cx="5365793" cy="262546"/>
          </a:xfrm>
          <a:custGeom>
            <a:avLst/>
            <a:gdLst/>
            <a:ahLst/>
            <a:cxnLst/>
            <a:rect l="l" t="t" r="r" b="b"/>
            <a:pathLst>
              <a:path w="5365793" h="262546">
                <a:moveTo>
                  <a:pt x="32818" y="0"/>
                </a:moveTo>
                <a:lnTo>
                  <a:pt x="5332974" y="0"/>
                </a:lnTo>
                <a:cubicBezTo>
                  <a:pt x="5351099" y="0"/>
                  <a:pt x="5365793" y="14693"/>
                  <a:pt x="5365793" y="32818"/>
                </a:cubicBezTo>
                <a:lnTo>
                  <a:pt x="5365793" y="229728"/>
                </a:lnTo>
                <a:cubicBezTo>
                  <a:pt x="5365793" y="247853"/>
                  <a:pt x="5351099" y="262546"/>
                  <a:pt x="5332974" y="262546"/>
                </a:cubicBezTo>
                <a:lnTo>
                  <a:pt x="32818" y="262546"/>
                </a:lnTo>
                <a:cubicBezTo>
                  <a:pt x="14693" y="262546"/>
                  <a:pt x="0" y="247853"/>
                  <a:pt x="0" y="229728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652264" y="5029405"/>
            <a:ext cx="98455" cy="98455"/>
          </a:xfrm>
          <a:custGeom>
            <a:avLst/>
            <a:gdLst/>
            <a:ahLst/>
            <a:cxnLst/>
            <a:rect l="l" t="t" r="r" b="b"/>
            <a:pathLst>
              <a:path w="98455" h="98455">
                <a:moveTo>
                  <a:pt x="49227" y="98455"/>
                </a:moveTo>
                <a:cubicBezTo>
                  <a:pt x="76397" y="98455"/>
                  <a:pt x="98455" y="76397"/>
                  <a:pt x="98455" y="49227"/>
                </a:cubicBezTo>
                <a:cubicBezTo>
                  <a:pt x="98455" y="22058"/>
                  <a:pt x="76397" y="0"/>
                  <a:pt x="49227" y="0"/>
                </a:cubicBezTo>
                <a:cubicBezTo>
                  <a:pt x="22058" y="0"/>
                  <a:pt x="0" y="22058"/>
                  <a:pt x="0" y="49227"/>
                </a:cubicBezTo>
                <a:cubicBezTo>
                  <a:pt x="0" y="76397"/>
                  <a:pt x="22058" y="98455"/>
                  <a:pt x="49227" y="98455"/>
                </a:cubicBezTo>
                <a:close/>
                <a:moveTo>
                  <a:pt x="65457" y="40901"/>
                </a:moveTo>
                <a:lnTo>
                  <a:pt x="50074" y="65515"/>
                </a:lnTo>
                <a:cubicBezTo>
                  <a:pt x="49266" y="66803"/>
                  <a:pt x="47881" y="67611"/>
                  <a:pt x="46362" y="67688"/>
                </a:cubicBezTo>
                <a:cubicBezTo>
                  <a:pt x="44843" y="67765"/>
                  <a:pt x="43382" y="67072"/>
                  <a:pt x="42478" y="65842"/>
                </a:cubicBezTo>
                <a:lnTo>
                  <a:pt x="33248" y="53535"/>
                </a:lnTo>
                <a:cubicBezTo>
                  <a:pt x="31709" y="51497"/>
                  <a:pt x="32132" y="48612"/>
                  <a:pt x="34171" y="47074"/>
                </a:cubicBezTo>
                <a:cubicBezTo>
                  <a:pt x="36209" y="45535"/>
                  <a:pt x="39094" y="45958"/>
                  <a:pt x="40632" y="47997"/>
                </a:cubicBezTo>
                <a:lnTo>
                  <a:pt x="45824" y="54919"/>
                </a:lnTo>
                <a:lnTo>
                  <a:pt x="57631" y="36017"/>
                </a:lnTo>
                <a:cubicBezTo>
                  <a:pt x="58977" y="33863"/>
                  <a:pt x="61823" y="33190"/>
                  <a:pt x="63996" y="34555"/>
                </a:cubicBezTo>
                <a:cubicBezTo>
                  <a:pt x="66169" y="35921"/>
                  <a:pt x="66822" y="38747"/>
                  <a:pt x="65457" y="4092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718591" y="4955564"/>
            <a:ext cx="5270750" cy="262546"/>
          </a:xfrm>
          <a:prstGeom prst="rect">
            <a:avLst/>
          </a:prstGeom>
          <a:noFill/>
          <a:ln/>
        </p:spPr>
        <p:txBody>
          <a:bodyPr wrap="square" lIns="65637" tIns="65637" rIns="65637" bIns="65637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app.use(express.json())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150227" y="4360732"/>
            <a:ext cx="5570907" cy="959935"/>
          </a:xfrm>
          <a:custGeom>
            <a:avLst/>
            <a:gdLst/>
            <a:ahLst/>
            <a:cxnLst/>
            <a:rect l="l" t="t" r="r" b="b"/>
            <a:pathLst>
              <a:path w="5570907" h="959935">
                <a:moveTo>
                  <a:pt x="98451" y="0"/>
                </a:moveTo>
                <a:lnTo>
                  <a:pt x="5472456" y="0"/>
                </a:lnTo>
                <a:cubicBezTo>
                  <a:pt x="5526829" y="0"/>
                  <a:pt x="5570907" y="44078"/>
                  <a:pt x="5570907" y="98451"/>
                </a:cubicBezTo>
                <a:lnTo>
                  <a:pt x="5570907" y="861484"/>
                </a:lnTo>
                <a:cubicBezTo>
                  <a:pt x="5570907" y="915857"/>
                  <a:pt x="5526829" y="959935"/>
                  <a:pt x="5472456" y="959935"/>
                </a:cubicBezTo>
                <a:lnTo>
                  <a:pt x="98451" y="959935"/>
                </a:lnTo>
                <a:cubicBezTo>
                  <a:pt x="44078" y="959935"/>
                  <a:pt x="0" y="915857"/>
                  <a:pt x="0" y="861484"/>
                </a:cubicBezTo>
                <a:lnTo>
                  <a:pt x="0" y="98451"/>
                </a:lnTo>
                <a:cubicBezTo>
                  <a:pt x="0" y="44078"/>
                  <a:pt x="44078" y="0"/>
                  <a:pt x="9845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6269193" y="4496108"/>
            <a:ext cx="131273" cy="131273"/>
          </a:xfrm>
          <a:custGeom>
            <a:avLst/>
            <a:gdLst/>
            <a:ahLst/>
            <a:cxnLst/>
            <a:rect l="l" t="t" r="r" b="b"/>
            <a:pathLst>
              <a:path w="131273" h="131273">
                <a:moveTo>
                  <a:pt x="65637" y="131273"/>
                </a:moveTo>
                <a:cubicBezTo>
                  <a:pt x="101862" y="131273"/>
                  <a:pt x="131273" y="101862"/>
                  <a:pt x="131273" y="65637"/>
                </a:cubicBezTo>
                <a:cubicBezTo>
                  <a:pt x="131273" y="29411"/>
                  <a:pt x="101862" y="0"/>
                  <a:pt x="65637" y="0"/>
                </a:cubicBezTo>
                <a:cubicBezTo>
                  <a:pt x="29411" y="0"/>
                  <a:pt x="0" y="29411"/>
                  <a:pt x="0" y="65637"/>
                </a:cubicBezTo>
                <a:cubicBezTo>
                  <a:pt x="0" y="101862"/>
                  <a:pt x="29411" y="131273"/>
                  <a:pt x="65637" y="131273"/>
                </a:cubicBezTo>
                <a:close/>
                <a:moveTo>
                  <a:pt x="42818" y="42818"/>
                </a:moveTo>
                <a:cubicBezTo>
                  <a:pt x="45228" y="40408"/>
                  <a:pt x="49125" y="40408"/>
                  <a:pt x="51509" y="42818"/>
                </a:cubicBezTo>
                <a:lnTo>
                  <a:pt x="65611" y="56919"/>
                </a:lnTo>
                <a:lnTo>
                  <a:pt x="79713" y="42818"/>
                </a:lnTo>
                <a:cubicBezTo>
                  <a:pt x="82123" y="40408"/>
                  <a:pt x="86020" y="40408"/>
                  <a:pt x="88404" y="42818"/>
                </a:cubicBezTo>
                <a:cubicBezTo>
                  <a:pt x="90789" y="45228"/>
                  <a:pt x="90814" y="49125"/>
                  <a:pt x="88404" y="51509"/>
                </a:cubicBezTo>
                <a:lnTo>
                  <a:pt x="74303" y="65611"/>
                </a:lnTo>
                <a:lnTo>
                  <a:pt x="88404" y="79713"/>
                </a:lnTo>
                <a:cubicBezTo>
                  <a:pt x="90814" y="82123"/>
                  <a:pt x="90814" y="86020"/>
                  <a:pt x="88404" y="88404"/>
                </a:cubicBezTo>
                <a:cubicBezTo>
                  <a:pt x="85994" y="90789"/>
                  <a:pt x="82097" y="90814"/>
                  <a:pt x="79713" y="88404"/>
                </a:cubicBezTo>
                <a:lnTo>
                  <a:pt x="65611" y="74303"/>
                </a:lnTo>
                <a:lnTo>
                  <a:pt x="51509" y="88404"/>
                </a:lnTo>
                <a:cubicBezTo>
                  <a:pt x="49099" y="90814"/>
                  <a:pt x="45202" y="90814"/>
                  <a:pt x="42818" y="88404"/>
                </a:cubicBezTo>
                <a:cubicBezTo>
                  <a:pt x="40433" y="85994"/>
                  <a:pt x="40408" y="82097"/>
                  <a:pt x="42818" y="79713"/>
                </a:cubicBezTo>
                <a:lnTo>
                  <a:pt x="56919" y="65611"/>
                </a:lnTo>
                <a:lnTo>
                  <a:pt x="42818" y="51509"/>
                </a:lnTo>
                <a:cubicBezTo>
                  <a:pt x="40408" y="49099"/>
                  <a:pt x="40408" y="45202"/>
                  <a:pt x="42818" y="42818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482512" y="4463289"/>
            <a:ext cx="730207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CORS Error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252784" y="4725836"/>
            <a:ext cx="5423225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 เรียก API ไม่ได้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252784" y="4955564"/>
            <a:ext cx="5365793" cy="262546"/>
          </a:xfrm>
          <a:custGeom>
            <a:avLst/>
            <a:gdLst/>
            <a:ahLst/>
            <a:cxnLst/>
            <a:rect l="l" t="t" r="r" b="b"/>
            <a:pathLst>
              <a:path w="5365793" h="262546">
                <a:moveTo>
                  <a:pt x="32818" y="0"/>
                </a:moveTo>
                <a:lnTo>
                  <a:pt x="5332974" y="0"/>
                </a:lnTo>
                <a:cubicBezTo>
                  <a:pt x="5351099" y="0"/>
                  <a:pt x="5365793" y="14693"/>
                  <a:pt x="5365793" y="32818"/>
                </a:cubicBezTo>
                <a:lnTo>
                  <a:pt x="5365793" y="229728"/>
                </a:lnTo>
                <a:cubicBezTo>
                  <a:pt x="5365793" y="247853"/>
                  <a:pt x="5351099" y="262546"/>
                  <a:pt x="5332974" y="262546"/>
                </a:cubicBezTo>
                <a:lnTo>
                  <a:pt x="32818" y="262546"/>
                </a:lnTo>
                <a:cubicBezTo>
                  <a:pt x="14693" y="262546"/>
                  <a:pt x="0" y="247853"/>
                  <a:pt x="0" y="229728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6330728" y="5029405"/>
            <a:ext cx="98455" cy="98455"/>
          </a:xfrm>
          <a:custGeom>
            <a:avLst/>
            <a:gdLst/>
            <a:ahLst/>
            <a:cxnLst/>
            <a:rect l="l" t="t" r="r" b="b"/>
            <a:pathLst>
              <a:path w="98455" h="98455">
                <a:moveTo>
                  <a:pt x="49227" y="98455"/>
                </a:moveTo>
                <a:cubicBezTo>
                  <a:pt x="76397" y="98455"/>
                  <a:pt x="98455" y="76397"/>
                  <a:pt x="98455" y="49227"/>
                </a:cubicBezTo>
                <a:cubicBezTo>
                  <a:pt x="98455" y="22058"/>
                  <a:pt x="76397" y="0"/>
                  <a:pt x="49227" y="0"/>
                </a:cubicBezTo>
                <a:cubicBezTo>
                  <a:pt x="22058" y="0"/>
                  <a:pt x="0" y="22058"/>
                  <a:pt x="0" y="49227"/>
                </a:cubicBezTo>
                <a:cubicBezTo>
                  <a:pt x="0" y="76397"/>
                  <a:pt x="22058" y="98455"/>
                  <a:pt x="49227" y="98455"/>
                </a:cubicBezTo>
                <a:close/>
                <a:moveTo>
                  <a:pt x="65457" y="40901"/>
                </a:moveTo>
                <a:lnTo>
                  <a:pt x="50074" y="65515"/>
                </a:lnTo>
                <a:cubicBezTo>
                  <a:pt x="49266" y="66803"/>
                  <a:pt x="47881" y="67611"/>
                  <a:pt x="46362" y="67688"/>
                </a:cubicBezTo>
                <a:cubicBezTo>
                  <a:pt x="44843" y="67765"/>
                  <a:pt x="43382" y="67072"/>
                  <a:pt x="42478" y="65842"/>
                </a:cubicBezTo>
                <a:lnTo>
                  <a:pt x="33248" y="53535"/>
                </a:lnTo>
                <a:cubicBezTo>
                  <a:pt x="31709" y="51497"/>
                  <a:pt x="32132" y="48612"/>
                  <a:pt x="34171" y="47074"/>
                </a:cubicBezTo>
                <a:cubicBezTo>
                  <a:pt x="36209" y="45535"/>
                  <a:pt x="39094" y="45958"/>
                  <a:pt x="40632" y="47997"/>
                </a:cubicBezTo>
                <a:lnTo>
                  <a:pt x="45824" y="54919"/>
                </a:lnTo>
                <a:lnTo>
                  <a:pt x="57631" y="36017"/>
                </a:lnTo>
                <a:cubicBezTo>
                  <a:pt x="58977" y="33863"/>
                  <a:pt x="61823" y="33190"/>
                  <a:pt x="63996" y="34555"/>
                </a:cubicBezTo>
                <a:cubicBezTo>
                  <a:pt x="66169" y="35921"/>
                  <a:pt x="66822" y="38747"/>
                  <a:pt x="65457" y="4092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6397055" y="4955564"/>
            <a:ext cx="5270750" cy="262546"/>
          </a:xfrm>
          <a:prstGeom prst="rect">
            <a:avLst/>
          </a:prstGeom>
          <a:noFill/>
          <a:ln/>
        </p:spPr>
        <p:txBody>
          <a:bodyPr wrap="square" lIns="65637" tIns="65637" rIns="65637" bIns="65637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app.use(cors())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71763" y="5427327"/>
            <a:ext cx="5570907" cy="959935"/>
          </a:xfrm>
          <a:custGeom>
            <a:avLst/>
            <a:gdLst/>
            <a:ahLst/>
            <a:cxnLst/>
            <a:rect l="l" t="t" r="r" b="b"/>
            <a:pathLst>
              <a:path w="5570907" h="959935">
                <a:moveTo>
                  <a:pt x="98451" y="0"/>
                </a:moveTo>
                <a:lnTo>
                  <a:pt x="5472456" y="0"/>
                </a:lnTo>
                <a:cubicBezTo>
                  <a:pt x="5526829" y="0"/>
                  <a:pt x="5570907" y="44078"/>
                  <a:pt x="5570907" y="98451"/>
                </a:cubicBezTo>
                <a:lnTo>
                  <a:pt x="5570907" y="861484"/>
                </a:lnTo>
                <a:cubicBezTo>
                  <a:pt x="5570907" y="915857"/>
                  <a:pt x="5526829" y="959935"/>
                  <a:pt x="5472456" y="959935"/>
                </a:cubicBezTo>
                <a:lnTo>
                  <a:pt x="98451" y="959935"/>
                </a:lnTo>
                <a:cubicBezTo>
                  <a:pt x="44078" y="959935"/>
                  <a:pt x="0" y="915857"/>
                  <a:pt x="0" y="861484"/>
                </a:cubicBezTo>
                <a:lnTo>
                  <a:pt x="0" y="98451"/>
                </a:lnTo>
                <a:cubicBezTo>
                  <a:pt x="0" y="44078"/>
                  <a:pt x="44078" y="0"/>
                  <a:pt x="9845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6" name="Shape 54"/>
          <p:cNvSpPr/>
          <p:nvPr/>
        </p:nvSpPr>
        <p:spPr>
          <a:xfrm>
            <a:off x="590729" y="5562703"/>
            <a:ext cx="131273" cy="131273"/>
          </a:xfrm>
          <a:custGeom>
            <a:avLst/>
            <a:gdLst/>
            <a:ahLst/>
            <a:cxnLst/>
            <a:rect l="l" t="t" r="r" b="b"/>
            <a:pathLst>
              <a:path w="131273" h="131273">
                <a:moveTo>
                  <a:pt x="65637" y="131273"/>
                </a:moveTo>
                <a:cubicBezTo>
                  <a:pt x="101862" y="131273"/>
                  <a:pt x="131273" y="101862"/>
                  <a:pt x="131273" y="65637"/>
                </a:cubicBezTo>
                <a:cubicBezTo>
                  <a:pt x="131273" y="29411"/>
                  <a:pt x="101862" y="0"/>
                  <a:pt x="65637" y="0"/>
                </a:cubicBezTo>
                <a:cubicBezTo>
                  <a:pt x="29411" y="0"/>
                  <a:pt x="0" y="29411"/>
                  <a:pt x="0" y="65637"/>
                </a:cubicBezTo>
                <a:cubicBezTo>
                  <a:pt x="0" y="101862"/>
                  <a:pt x="29411" y="131273"/>
                  <a:pt x="65637" y="131273"/>
                </a:cubicBezTo>
                <a:close/>
                <a:moveTo>
                  <a:pt x="42818" y="42818"/>
                </a:moveTo>
                <a:cubicBezTo>
                  <a:pt x="45228" y="40408"/>
                  <a:pt x="49125" y="40408"/>
                  <a:pt x="51509" y="42818"/>
                </a:cubicBezTo>
                <a:lnTo>
                  <a:pt x="65611" y="56919"/>
                </a:lnTo>
                <a:lnTo>
                  <a:pt x="79713" y="42818"/>
                </a:lnTo>
                <a:cubicBezTo>
                  <a:pt x="82123" y="40408"/>
                  <a:pt x="86020" y="40408"/>
                  <a:pt x="88404" y="42818"/>
                </a:cubicBezTo>
                <a:cubicBezTo>
                  <a:pt x="90789" y="45228"/>
                  <a:pt x="90814" y="49125"/>
                  <a:pt x="88404" y="51509"/>
                </a:cubicBezTo>
                <a:lnTo>
                  <a:pt x="74303" y="65611"/>
                </a:lnTo>
                <a:lnTo>
                  <a:pt x="88404" y="79713"/>
                </a:lnTo>
                <a:cubicBezTo>
                  <a:pt x="90814" y="82123"/>
                  <a:pt x="90814" y="86020"/>
                  <a:pt x="88404" y="88404"/>
                </a:cubicBezTo>
                <a:cubicBezTo>
                  <a:pt x="85994" y="90789"/>
                  <a:pt x="82097" y="90814"/>
                  <a:pt x="79713" y="88404"/>
                </a:cubicBezTo>
                <a:lnTo>
                  <a:pt x="65611" y="74303"/>
                </a:lnTo>
                <a:lnTo>
                  <a:pt x="51509" y="88404"/>
                </a:lnTo>
                <a:cubicBezTo>
                  <a:pt x="49099" y="90814"/>
                  <a:pt x="45202" y="90814"/>
                  <a:pt x="42818" y="88404"/>
                </a:cubicBezTo>
                <a:cubicBezTo>
                  <a:pt x="40433" y="85994"/>
                  <a:pt x="40408" y="82097"/>
                  <a:pt x="42818" y="79713"/>
                </a:cubicBezTo>
                <a:lnTo>
                  <a:pt x="56919" y="65611"/>
                </a:lnTo>
                <a:lnTo>
                  <a:pt x="42818" y="51509"/>
                </a:lnTo>
                <a:cubicBezTo>
                  <a:pt x="40408" y="49099"/>
                  <a:pt x="40408" y="45202"/>
                  <a:pt x="42818" y="42818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804048" y="5529884"/>
            <a:ext cx="1509642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ลืม return หลัง res.send()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74320" y="5792431"/>
            <a:ext cx="5423225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Code ทำงานต่อหลังส่ง Response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574320" y="6022159"/>
            <a:ext cx="5365793" cy="262546"/>
          </a:xfrm>
          <a:custGeom>
            <a:avLst/>
            <a:gdLst/>
            <a:ahLst/>
            <a:cxnLst/>
            <a:rect l="l" t="t" r="r" b="b"/>
            <a:pathLst>
              <a:path w="5365793" h="262546">
                <a:moveTo>
                  <a:pt x="32818" y="0"/>
                </a:moveTo>
                <a:lnTo>
                  <a:pt x="5332974" y="0"/>
                </a:lnTo>
                <a:cubicBezTo>
                  <a:pt x="5351099" y="0"/>
                  <a:pt x="5365793" y="14693"/>
                  <a:pt x="5365793" y="32818"/>
                </a:cubicBezTo>
                <a:lnTo>
                  <a:pt x="5365793" y="229728"/>
                </a:lnTo>
                <a:cubicBezTo>
                  <a:pt x="5365793" y="247853"/>
                  <a:pt x="5351099" y="262546"/>
                  <a:pt x="5332974" y="262546"/>
                </a:cubicBezTo>
                <a:lnTo>
                  <a:pt x="32818" y="262546"/>
                </a:lnTo>
                <a:cubicBezTo>
                  <a:pt x="14693" y="262546"/>
                  <a:pt x="0" y="247853"/>
                  <a:pt x="0" y="229728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Shape 58"/>
          <p:cNvSpPr/>
          <p:nvPr/>
        </p:nvSpPr>
        <p:spPr>
          <a:xfrm>
            <a:off x="652264" y="6096000"/>
            <a:ext cx="98455" cy="98455"/>
          </a:xfrm>
          <a:custGeom>
            <a:avLst/>
            <a:gdLst/>
            <a:ahLst/>
            <a:cxnLst/>
            <a:rect l="l" t="t" r="r" b="b"/>
            <a:pathLst>
              <a:path w="98455" h="98455">
                <a:moveTo>
                  <a:pt x="49227" y="98455"/>
                </a:moveTo>
                <a:cubicBezTo>
                  <a:pt x="76397" y="98455"/>
                  <a:pt x="98455" y="76397"/>
                  <a:pt x="98455" y="49227"/>
                </a:cubicBezTo>
                <a:cubicBezTo>
                  <a:pt x="98455" y="22058"/>
                  <a:pt x="76397" y="0"/>
                  <a:pt x="49227" y="0"/>
                </a:cubicBezTo>
                <a:cubicBezTo>
                  <a:pt x="22058" y="0"/>
                  <a:pt x="0" y="22058"/>
                  <a:pt x="0" y="49227"/>
                </a:cubicBezTo>
                <a:cubicBezTo>
                  <a:pt x="0" y="76397"/>
                  <a:pt x="22058" y="98455"/>
                  <a:pt x="49227" y="98455"/>
                </a:cubicBezTo>
                <a:close/>
                <a:moveTo>
                  <a:pt x="65457" y="40901"/>
                </a:moveTo>
                <a:lnTo>
                  <a:pt x="50074" y="65515"/>
                </a:lnTo>
                <a:cubicBezTo>
                  <a:pt x="49266" y="66803"/>
                  <a:pt x="47881" y="67611"/>
                  <a:pt x="46362" y="67688"/>
                </a:cubicBezTo>
                <a:cubicBezTo>
                  <a:pt x="44843" y="67765"/>
                  <a:pt x="43382" y="67072"/>
                  <a:pt x="42478" y="65842"/>
                </a:cubicBezTo>
                <a:lnTo>
                  <a:pt x="33248" y="53535"/>
                </a:lnTo>
                <a:cubicBezTo>
                  <a:pt x="31709" y="51497"/>
                  <a:pt x="32132" y="48612"/>
                  <a:pt x="34171" y="47074"/>
                </a:cubicBezTo>
                <a:cubicBezTo>
                  <a:pt x="36209" y="45535"/>
                  <a:pt x="39094" y="45958"/>
                  <a:pt x="40632" y="47997"/>
                </a:cubicBezTo>
                <a:lnTo>
                  <a:pt x="45824" y="54919"/>
                </a:lnTo>
                <a:lnTo>
                  <a:pt x="57631" y="36017"/>
                </a:lnTo>
                <a:cubicBezTo>
                  <a:pt x="58977" y="33863"/>
                  <a:pt x="61823" y="33190"/>
                  <a:pt x="63996" y="34555"/>
                </a:cubicBezTo>
                <a:cubicBezTo>
                  <a:pt x="66169" y="35921"/>
                  <a:pt x="66822" y="38747"/>
                  <a:pt x="65457" y="4092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Text 59"/>
          <p:cNvSpPr/>
          <p:nvPr/>
        </p:nvSpPr>
        <p:spPr>
          <a:xfrm>
            <a:off x="718591" y="6022159"/>
            <a:ext cx="5270750" cy="262546"/>
          </a:xfrm>
          <a:prstGeom prst="rect">
            <a:avLst/>
          </a:prstGeom>
          <a:noFill/>
          <a:ln/>
        </p:spPr>
        <p:txBody>
          <a:bodyPr wrap="square" lIns="65637" tIns="65637" rIns="65637" bIns="65637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return res.json(data)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150227" y="5427327"/>
            <a:ext cx="5570907" cy="959935"/>
          </a:xfrm>
          <a:custGeom>
            <a:avLst/>
            <a:gdLst/>
            <a:ahLst/>
            <a:cxnLst/>
            <a:rect l="l" t="t" r="r" b="b"/>
            <a:pathLst>
              <a:path w="5570907" h="959935">
                <a:moveTo>
                  <a:pt x="98451" y="0"/>
                </a:moveTo>
                <a:lnTo>
                  <a:pt x="5472456" y="0"/>
                </a:lnTo>
                <a:cubicBezTo>
                  <a:pt x="5526829" y="0"/>
                  <a:pt x="5570907" y="44078"/>
                  <a:pt x="5570907" y="98451"/>
                </a:cubicBezTo>
                <a:lnTo>
                  <a:pt x="5570907" y="861484"/>
                </a:lnTo>
                <a:cubicBezTo>
                  <a:pt x="5570907" y="915857"/>
                  <a:pt x="5526829" y="959935"/>
                  <a:pt x="5472456" y="959935"/>
                </a:cubicBezTo>
                <a:lnTo>
                  <a:pt x="98451" y="959935"/>
                </a:lnTo>
                <a:cubicBezTo>
                  <a:pt x="44078" y="959935"/>
                  <a:pt x="0" y="915857"/>
                  <a:pt x="0" y="861484"/>
                </a:cubicBezTo>
                <a:lnTo>
                  <a:pt x="0" y="98451"/>
                </a:lnTo>
                <a:cubicBezTo>
                  <a:pt x="0" y="44078"/>
                  <a:pt x="44078" y="0"/>
                  <a:pt x="9845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3" name="Shape 61"/>
          <p:cNvSpPr/>
          <p:nvPr/>
        </p:nvSpPr>
        <p:spPr>
          <a:xfrm>
            <a:off x="6269193" y="5562703"/>
            <a:ext cx="131273" cy="131273"/>
          </a:xfrm>
          <a:custGeom>
            <a:avLst/>
            <a:gdLst/>
            <a:ahLst/>
            <a:cxnLst/>
            <a:rect l="l" t="t" r="r" b="b"/>
            <a:pathLst>
              <a:path w="131273" h="131273">
                <a:moveTo>
                  <a:pt x="65637" y="131273"/>
                </a:moveTo>
                <a:cubicBezTo>
                  <a:pt x="101862" y="131273"/>
                  <a:pt x="131273" y="101862"/>
                  <a:pt x="131273" y="65637"/>
                </a:cubicBezTo>
                <a:cubicBezTo>
                  <a:pt x="131273" y="29411"/>
                  <a:pt x="101862" y="0"/>
                  <a:pt x="65637" y="0"/>
                </a:cubicBezTo>
                <a:cubicBezTo>
                  <a:pt x="29411" y="0"/>
                  <a:pt x="0" y="29411"/>
                  <a:pt x="0" y="65637"/>
                </a:cubicBezTo>
                <a:cubicBezTo>
                  <a:pt x="0" y="101862"/>
                  <a:pt x="29411" y="131273"/>
                  <a:pt x="65637" y="131273"/>
                </a:cubicBezTo>
                <a:close/>
                <a:moveTo>
                  <a:pt x="42818" y="42818"/>
                </a:moveTo>
                <a:cubicBezTo>
                  <a:pt x="45228" y="40408"/>
                  <a:pt x="49125" y="40408"/>
                  <a:pt x="51509" y="42818"/>
                </a:cubicBezTo>
                <a:lnTo>
                  <a:pt x="65611" y="56919"/>
                </a:lnTo>
                <a:lnTo>
                  <a:pt x="79713" y="42818"/>
                </a:lnTo>
                <a:cubicBezTo>
                  <a:pt x="82123" y="40408"/>
                  <a:pt x="86020" y="40408"/>
                  <a:pt x="88404" y="42818"/>
                </a:cubicBezTo>
                <a:cubicBezTo>
                  <a:pt x="90789" y="45228"/>
                  <a:pt x="90814" y="49125"/>
                  <a:pt x="88404" y="51509"/>
                </a:cubicBezTo>
                <a:lnTo>
                  <a:pt x="74303" y="65611"/>
                </a:lnTo>
                <a:lnTo>
                  <a:pt x="88404" y="79713"/>
                </a:lnTo>
                <a:cubicBezTo>
                  <a:pt x="90814" y="82123"/>
                  <a:pt x="90814" y="86020"/>
                  <a:pt x="88404" y="88404"/>
                </a:cubicBezTo>
                <a:cubicBezTo>
                  <a:pt x="85994" y="90789"/>
                  <a:pt x="82097" y="90814"/>
                  <a:pt x="79713" y="88404"/>
                </a:cubicBezTo>
                <a:lnTo>
                  <a:pt x="65611" y="74303"/>
                </a:lnTo>
                <a:lnTo>
                  <a:pt x="51509" y="88404"/>
                </a:lnTo>
                <a:cubicBezTo>
                  <a:pt x="49099" y="90814"/>
                  <a:pt x="45202" y="90814"/>
                  <a:pt x="42818" y="88404"/>
                </a:cubicBezTo>
                <a:cubicBezTo>
                  <a:pt x="40433" y="85994"/>
                  <a:pt x="40408" y="82097"/>
                  <a:pt x="42818" y="79713"/>
                </a:cubicBezTo>
                <a:lnTo>
                  <a:pt x="56919" y="65611"/>
                </a:lnTo>
                <a:lnTo>
                  <a:pt x="42818" y="51509"/>
                </a:lnTo>
                <a:cubicBezTo>
                  <a:pt x="40408" y="49099"/>
                  <a:pt x="40408" y="45202"/>
                  <a:pt x="42818" y="42818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Text 62"/>
          <p:cNvSpPr/>
          <p:nvPr/>
        </p:nvSpPr>
        <p:spPr>
          <a:xfrm>
            <a:off x="6482512" y="5529884"/>
            <a:ext cx="1173254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ไม่มี Error Handling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252784" y="5792431"/>
            <a:ext cx="5423225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 crash เมื่อมี error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252784" y="6022159"/>
            <a:ext cx="5365793" cy="262546"/>
          </a:xfrm>
          <a:custGeom>
            <a:avLst/>
            <a:gdLst/>
            <a:ahLst/>
            <a:cxnLst/>
            <a:rect l="l" t="t" r="r" b="b"/>
            <a:pathLst>
              <a:path w="5365793" h="262546">
                <a:moveTo>
                  <a:pt x="32818" y="0"/>
                </a:moveTo>
                <a:lnTo>
                  <a:pt x="5332974" y="0"/>
                </a:lnTo>
                <a:cubicBezTo>
                  <a:pt x="5351099" y="0"/>
                  <a:pt x="5365793" y="14693"/>
                  <a:pt x="5365793" y="32818"/>
                </a:cubicBezTo>
                <a:lnTo>
                  <a:pt x="5365793" y="229728"/>
                </a:lnTo>
                <a:cubicBezTo>
                  <a:pt x="5365793" y="247853"/>
                  <a:pt x="5351099" y="262546"/>
                  <a:pt x="5332974" y="262546"/>
                </a:cubicBezTo>
                <a:lnTo>
                  <a:pt x="32818" y="262546"/>
                </a:lnTo>
                <a:cubicBezTo>
                  <a:pt x="14693" y="262546"/>
                  <a:pt x="0" y="247853"/>
                  <a:pt x="0" y="229728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7" name="Shape 65"/>
          <p:cNvSpPr/>
          <p:nvPr/>
        </p:nvSpPr>
        <p:spPr>
          <a:xfrm>
            <a:off x="6330728" y="6096000"/>
            <a:ext cx="98455" cy="98455"/>
          </a:xfrm>
          <a:custGeom>
            <a:avLst/>
            <a:gdLst/>
            <a:ahLst/>
            <a:cxnLst/>
            <a:rect l="l" t="t" r="r" b="b"/>
            <a:pathLst>
              <a:path w="98455" h="98455">
                <a:moveTo>
                  <a:pt x="49227" y="98455"/>
                </a:moveTo>
                <a:cubicBezTo>
                  <a:pt x="76397" y="98455"/>
                  <a:pt x="98455" y="76397"/>
                  <a:pt x="98455" y="49227"/>
                </a:cubicBezTo>
                <a:cubicBezTo>
                  <a:pt x="98455" y="22058"/>
                  <a:pt x="76397" y="0"/>
                  <a:pt x="49227" y="0"/>
                </a:cubicBezTo>
                <a:cubicBezTo>
                  <a:pt x="22058" y="0"/>
                  <a:pt x="0" y="22058"/>
                  <a:pt x="0" y="49227"/>
                </a:cubicBezTo>
                <a:cubicBezTo>
                  <a:pt x="0" y="76397"/>
                  <a:pt x="22058" y="98455"/>
                  <a:pt x="49227" y="98455"/>
                </a:cubicBezTo>
                <a:close/>
                <a:moveTo>
                  <a:pt x="65457" y="40901"/>
                </a:moveTo>
                <a:lnTo>
                  <a:pt x="50074" y="65515"/>
                </a:lnTo>
                <a:cubicBezTo>
                  <a:pt x="49266" y="66803"/>
                  <a:pt x="47881" y="67611"/>
                  <a:pt x="46362" y="67688"/>
                </a:cubicBezTo>
                <a:cubicBezTo>
                  <a:pt x="44843" y="67765"/>
                  <a:pt x="43382" y="67072"/>
                  <a:pt x="42478" y="65842"/>
                </a:cubicBezTo>
                <a:lnTo>
                  <a:pt x="33248" y="53535"/>
                </a:lnTo>
                <a:cubicBezTo>
                  <a:pt x="31709" y="51497"/>
                  <a:pt x="32132" y="48612"/>
                  <a:pt x="34171" y="47074"/>
                </a:cubicBezTo>
                <a:cubicBezTo>
                  <a:pt x="36209" y="45535"/>
                  <a:pt x="39094" y="45958"/>
                  <a:pt x="40632" y="47997"/>
                </a:cubicBezTo>
                <a:lnTo>
                  <a:pt x="45824" y="54919"/>
                </a:lnTo>
                <a:lnTo>
                  <a:pt x="57631" y="36017"/>
                </a:lnTo>
                <a:cubicBezTo>
                  <a:pt x="58977" y="33863"/>
                  <a:pt x="61823" y="33190"/>
                  <a:pt x="63996" y="34555"/>
                </a:cubicBezTo>
                <a:cubicBezTo>
                  <a:pt x="66169" y="35921"/>
                  <a:pt x="66822" y="38747"/>
                  <a:pt x="65457" y="4092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8" name="Text 66"/>
          <p:cNvSpPr/>
          <p:nvPr/>
        </p:nvSpPr>
        <p:spPr>
          <a:xfrm>
            <a:off x="6397055" y="6022159"/>
            <a:ext cx="5270750" cy="262546"/>
          </a:xfrm>
          <a:prstGeom prst="rect">
            <a:avLst/>
          </a:prstGeom>
          <a:noFill/>
          <a:ln/>
        </p:spPr>
        <p:txBody>
          <a:bodyPr wrap="square" lIns="65637" tIns="65637" rIns="65637" bIns="65637" rtlCol="0" anchor="ctr"/>
          <a:lstStyle/>
          <a:p>
            <a:pPr>
              <a:lnSpc>
                <a:spcPct val="110000"/>
              </a:lnSpc>
            </a:pPr>
            <a:r>
              <a:rPr lang="en-US" sz="775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try/catch + next(err)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altexsoft.com/6bbe3d4f88e35086258fb644bb6693caa74f1105.png"/>
          <p:cNvPicPr>
            <a:picLocks noChangeAspect="1"/>
          </p:cNvPicPr>
          <p:nvPr/>
        </p:nvPicPr>
        <p:blipFill>
          <a:blip r:embed="rId3">
            <a:alphaModFix amt="10000"/>
          </a:blip>
          <a:srcRect t="390" b="39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8000"/>
                </a:srgbClr>
              </a:gs>
              <a:gs pos="50000">
                <a:srgbClr val="0F172A">
                  <a:alpha val="95000"/>
                </a:srgbClr>
              </a:gs>
              <a:gs pos="100000">
                <a:srgbClr val="22D3EE">
                  <a:alpha val="2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76354" y="376354"/>
            <a:ext cx="2239537" cy="418171"/>
          </a:xfrm>
          <a:custGeom>
            <a:avLst/>
            <a:gdLst/>
            <a:ahLst/>
            <a:cxnLst/>
            <a:rect l="l" t="t" r="r" b="b"/>
            <a:pathLst>
              <a:path w="2239537" h="418171">
                <a:moveTo>
                  <a:pt x="209085" y="0"/>
                </a:moveTo>
                <a:lnTo>
                  <a:pt x="2030451" y="0"/>
                </a:lnTo>
                <a:cubicBezTo>
                  <a:pt x="2145926" y="0"/>
                  <a:pt x="2239537" y="93611"/>
                  <a:pt x="2239537" y="209085"/>
                </a:cubicBezTo>
                <a:lnTo>
                  <a:pt x="2239537" y="209085"/>
                </a:lnTo>
                <a:cubicBezTo>
                  <a:pt x="2239537" y="324560"/>
                  <a:pt x="2145926" y="418171"/>
                  <a:pt x="2030451" y="418171"/>
                </a:cubicBezTo>
                <a:lnTo>
                  <a:pt x="209085" y="418171"/>
                </a:lnTo>
                <a:cubicBezTo>
                  <a:pt x="93688" y="418171"/>
                  <a:pt x="0" y="324483"/>
                  <a:pt x="0" y="209085"/>
                </a:cubicBezTo>
                <a:lnTo>
                  <a:pt x="0" y="209085"/>
                </a:lnTo>
                <a:cubicBezTo>
                  <a:pt x="0" y="93688"/>
                  <a:pt x="93688" y="0"/>
                  <a:pt x="209085" y="0"/>
                </a:cubicBezTo>
                <a:close/>
              </a:path>
            </a:pathLst>
          </a:custGeom>
          <a:solidFill>
            <a:srgbClr val="22D3EE">
              <a:alpha val="20000"/>
            </a:srgbClr>
          </a:solidFill>
          <a:ln w="12700">
            <a:solidFill>
              <a:srgbClr val="22D3EE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566854" y="473927"/>
            <a:ext cx="1941445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kern="0" spc="66" dirty="0">
                <a:solidFill>
                  <a:srgbClr val="22D3E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EXERCISE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71707" y="947854"/>
            <a:ext cx="11671610" cy="4460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12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แบบฝึกหัด: Session 2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71707" y="1505415"/>
            <a:ext cx="11541512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สร้าง Express Server ด้วย CRUD API และทดสอบด้วย Postman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76354" y="1993280"/>
            <a:ext cx="5603488" cy="1087244"/>
          </a:xfrm>
          <a:custGeom>
            <a:avLst/>
            <a:gdLst/>
            <a:ahLst/>
            <a:cxnLst/>
            <a:rect l="l" t="t" r="r" b="b"/>
            <a:pathLst>
              <a:path w="5603488" h="1087244">
                <a:moveTo>
                  <a:pt x="111508" y="0"/>
                </a:moveTo>
                <a:lnTo>
                  <a:pt x="5491980" y="0"/>
                </a:lnTo>
                <a:cubicBezTo>
                  <a:pt x="5553564" y="0"/>
                  <a:pt x="5603488" y="49924"/>
                  <a:pt x="5603488" y="111508"/>
                </a:cubicBezTo>
                <a:lnTo>
                  <a:pt x="5603488" y="975736"/>
                </a:lnTo>
                <a:cubicBezTo>
                  <a:pt x="5603488" y="1037320"/>
                  <a:pt x="5553564" y="1087244"/>
                  <a:pt x="5491980" y="1087244"/>
                </a:cubicBezTo>
                <a:lnTo>
                  <a:pt x="111508" y="1087244"/>
                </a:lnTo>
                <a:cubicBezTo>
                  <a:pt x="49924" y="1087244"/>
                  <a:pt x="0" y="1037320"/>
                  <a:pt x="0" y="975736"/>
                </a:cubicBezTo>
                <a:lnTo>
                  <a:pt x="0" y="111508"/>
                </a:lnTo>
                <a:cubicBezTo>
                  <a:pt x="0" y="49965"/>
                  <a:pt x="49965" y="0"/>
                  <a:pt x="111508" y="0"/>
                </a:cubicBezTo>
                <a:close/>
              </a:path>
            </a:pathLst>
          </a:custGeom>
          <a:solidFill>
            <a:srgbClr val="1E293B">
              <a:alpha val="70196"/>
            </a:srgbClr>
          </a:solidFill>
          <a:ln w="12700">
            <a:solidFill>
              <a:srgbClr val="22D3E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66854" y="2183780"/>
            <a:ext cx="371707" cy="371707"/>
          </a:xfrm>
          <a:custGeom>
            <a:avLst/>
            <a:gdLst/>
            <a:ahLst/>
            <a:cxnLst/>
            <a:rect l="l" t="t" r="r" b="b"/>
            <a:pathLst>
              <a:path w="371707" h="371707">
                <a:moveTo>
                  <a:pt x="74341" y="0"/>
                </a:moveTo>
                <a:lnTo>
                  <a:pt x="297366" y="0"/>
                </a:lnTo>
                <a:cubicBezTo>
                  <a:pt x="338424" y="0"/>
                  <a:pt x="371707" y="33284"/>
                  <a:pt x="371707" y="74341"/>
                </a:cubicBezTo>
                <a:lnTo>
                  <a:pt x="371707" y="297366"/>
                </a:lnTo>
                <a:cubicBezTo>
                  <a:pt x="371707" y="338424"/>
                  <a:pt x="338424" y="371707"/>
                  <a:pt x="297366" y="371707"/>
                </a:cubicBezTo>
                <a:lnTo>
                  <a:pt x="74341" y="371707"/>
                </a:lnTo>
                <a:cubicBezTo>
                  <a:pt x="33284" y="371707"/>
                  <a:pt x="0" y="338424"/>
                  <a:pt x="0" y="297366"/>
                </a:cubicBezTo>
                <a:lnTo>
                  <a:pt x="0" y="74341"/>
                </a:lnTo>
                <a:cubicBezTo>
                  <a:pt x="0" y="33284"/>
                  <a:pt x="33284" y="0"/>
                  <a:pt x="74341" y="0"/>
                </a:cubicBezTo>
                <a:close/>
              </a:path>
            </a:pathLst>
          </a:custGeom>
          <a:solidFill>
            <a:srgbClr val="22D3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20390" y="2183780"/>
            <a:ext cx="464634" cy="3717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63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050073" y="2239537"/>
            <a:ext cx="1774902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สร้าง Express Server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66854" y="2667000"/>
            <a:ext cx="5296829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ติดตั้ง express, cors, nodemon และสร้าง index.js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76354" y="3238500"/>
            <a:ext cx="5603488" cy="1087244"/>
          </a:xfrm>
          <a:custGeom>
            <a:avLst/>
            <a:gdLst/>
            <a:ahLst/>
            <a:cxnLst/>
            <a:rect l="l" t="t" r="r" b="b"/>
            <a:pathLst>
              <a:path w="5603488" h="1087244">
                <a:moveTo>
                  <a:pt x="111508" y="0"/>
                </a:moveTo>
                <a:lnTo>
                  <a:pt x="5491980" y="0"/>
                </a:lnTo>
                <a:cubicBezTo>
                  <a:pt x="5553564" y="0"/>
                  <a:pt x="5603488" y="49924"/>
                  <a:pt x="5603488" y="111508"/>
                </a:cubicBezTo>
                <a:lnTo>
                  <a:pt x="5603488" y="975736"/>
                </a:lnTo>
                <a:cubicBezTo>
                  <a:pt x="5603488" y="1037320"/>
                  <a:pt x="5553564" y="1087244"/>
                  <a:pt x="5491980" y="1087244"/>
                </a:cubicBezTo>
                <a:lnTo>
                  <a:pt x="111508" y="1087244"/>
                </a:lnTo>
                <a:cubicBezTo>
                  <a:pt x="49924" y="1087244"/>
                  <a:pt x="0" y="1037320"/>
                  <a:pt x="0" y="975736"/>
                </a:cubicBezTo>
                <a:lnTo>
                  <a:pt x="0" y="111508"/>
                </a:lnTo>
                <a:cubicBezTo>
                  <a:pt x="0" y="49965"/>
                  <a:pt x="49965" y="0"/>
                  <a:pt x="111508" y="0"/>
                </a:cubicBezTo>
                <a:close/>
              </a:path>
            </a:pathLst>
          </a:custGeom>
          <a:solidFill>
            <a:srgbClr val="1E293B">
              <a:alpha val="70196"/>
            </a:srgbClr>
          </a:solidFill>
          <a:ln w="12700">
            <a:solidFill>
              <a:srgbClr val="22D3E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566854" y="3429000"/>
            <a:ext cx="371707" cy="371707"/>
          </a:xfrm>
          <a:custGeom>
            <a:avLst/>
            <a:gdLst/>
            <a:ahLst/>
            <a:cxnLst/>
            <a:rect l="l" t="t" r="r" b="b"/>
            <a:pathLst>
              <a:path w="371707" h="371707">
                <a:moveTo>
                  <a:pt x="74341" y="0"/>
                </a:moveTo>
                <a:lnTo>
                  <a:pt x="297366" y="0"/>
                </a:lnTo>
                <a:cubicBezTo>
                  <a:pt x="338424" y="0"/>
                  <a:pt x="371707" y="33284"/>
                  <a:pt x="371707" y="74341"/>
                </a:cubicBezTo>
                <a:lnTo>
                  <a:pt x="371707" y="297366"/>
                </a:lnTo>
                <a:cubicBezTo>
                  <a:pt x="371707" y="338424"/>
                  <a:pt x="338424" y="371707"/>
                  <a:pt x="297366" y="371707"/>
                </a:cubicBezTo>
                <a:lnTo>
                  <a:pt x="74341" y="371707"/>
                </a:lnTo>
                <a:cubicBezTo>
                  <a:pt x="33284" y="371707"/>
                  <a:pt x="0" y="338424"/>
                  <a:pt x="0" y="297366"/>
                </a:cubicBezTo>
                <a:lnTo>
                  <a:pt x="0" y="74341"/>
                </a:lnTo>
                <a:cubicBezTo>
                  <a:pt x="0" y="33284"/>
                  <a:pt x="33284" y="0"/>
                  <a:pt x="74341" y="0"/>
                </a:cubicBezTo>
                <a:close/>
              </a:path>
            </a:pathLst>
          </a:custGeom>
          <a:solidFill>
            <a:srgbClr val="22D3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520390" y="3429000"/>
            <a:ext cx="464634" cy="3717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63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50073" y="3484756"/>
            <a:ext cx="1663390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สร้าง CRUD Routes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66854" y="3912220"/>
            <a:ext cx="5296829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สร้าง GET, POST, PUT, DELETE สำหรับ /api/users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376354" y="4483720"/>
            <a:ext cx="5603488" cy="1087244"/>
          </a:xfrm>
          <a:custGeom>
            <a:avLst/>
            <a:gdLst/>
            <a:ahLst/>
            <a:cxnLst/>
            <a:rect l="l" t="t" r="r" b="b"/>
            <a:pathLst>
              <a:path w="5603488" h="1087244">
                <a:moveTo>
                  <a:pt x="111508" y="0"/>
                </a:moveTo>
                <a:lnTo>
                  <a:pt x="5491980" y="0"/>
                </a:lnTo>
                <a:cubicBezTo>
                  <a:pt x="5553564" y="0"/>
                  <a:pt x="5603488" y="49924"/>
                  <a:pt x="5603488" y="111508"/>
                </a:cubicBezTo>
                <a:lnTo>
                  <a:pt x="5603488" y="975736"/>
                </a:lnTo>
                <a:cubicBezTo>
                  <a:pt x="5603488" y="1037320"/>
                  <a:pt x="5553564" y="1087244"/>
                  <a:pt x="5491980" y="1087244"/>
                </a:cubicBezTo>
                <a:lnTo>
                  <a:pt x="111508" y="1087244"/>
                </a:lnTo>
                <a:cubicBezTo>
                  <a:pt x="49924" y="1087244"/>
                  <a:pt x="0" y="1037320"/>
                  <a:pt x="0" y="975736"/>
                </a:cubicBezTo>
                <a:lnTo>
                  <a:pt x="0" y="111508"/>
                </a:lnTo>
                <a:cubicBezTo>
                  <a:pt x="0" y="49965"/>
                  <a:pt x="49965" y="0"/>
                  <a:pt x="111508" y="0"/>
                </a:cubicBezTo>
                <a:close/>
              </a:path>
            </a:pathLst>
          </a:custGeom>
          <a:solidFill>
            <a:srgbClr val="1E293B">
              <a:alpha val="70196"/>
            </a:srgbClr>
          </a:solidFill>
          <a:ln w="12700">
            <a:solidFill>
              <a:srgbClr val="22D3E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566854" y="4674220"/>
            <a:ext cx="371707" cy="371707"/>
          </a:xfrm>
          <a:custGeom>
            <a:avLst/>
            <a:gdLst/>
            <a:ahLst/>
            <a:cxnLst/>
            <a:rect l="l" t="t" r="r" b="b"/>
            <a:pathLst>
              <a:path w="371707" h="371707">
                <a:moveTo>
                  <a:pt x="74341" y="0"/>
                </a:moveTo>
                <a:lnTo>
                  <a:pt x="297366" y="0"/>
                </a:lnTo>
                <a:cubicBezTo>
                  <a:pt x="338424" y="0"/>
                  <a:pt x="371707" y="33284"/>
                  <a:pt x="371707" y="74341"/>
                </a:cubicBezTo>
                <a:lnTo>
                  <a:pt x="371707" y="297366"/>
                </a:lnTo>
                <a:cubicBezTo>
                  <a:pt x="371707" y="338424"/>
                  <a:pt x="338424" y="371707"/>
                  <a:pt x="297366" y="371707"/>
                </a:cubicBezTo>
                <a:lnTo>
                  <a:pt x="74341" y="371707"/>
                </a:lnTo>
                <a:cubicBezTo>
                  <a:pt x="33284" y="371707"/>
                  <a:pt x="0" y="338424"/>
                  <a:pt x="0" y="297366"/>
                </a:cubicBezTo>
                <a:lnTo>
                  <a:pt x="0" y="74341"/>
                </a:lnTo>
                <a:cubicBezTo>
                  <a:pt x="0" y="33284"/>
                  <a:pt x="33284" y="0"/>
                  <a:pt x="74341" y="0"/>
                </a:cubicBezTo>
                <a:close/>
              </a:path>
            </a:pathLst>
          </a:custGeom>
          <a:solidFill>
            <a:srgbClr val="22D3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520390" y="4674220"/>
            <a:ext cx="464634" cy="3717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63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050073" y="4729976"/>
            <a:ext cx="1830659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ทดสอบด้วย Postman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566854" y="5157439"/>
            <a:ext cx="5296829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ยิง API ทดสอบทุก Method และดู Status Code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6212159" y="1993280"/>
            <a:ext cx="5603488" cy="4135244"/>
          </a:xfrm>
          <a:custGeom>
            <a:avLst/>
            <a:gdLst/>
            <a:ahLst/>
            <a:cxnLst/>
            <a:rect l="l" t="t" r="r" b="b"/>
            <a:pathLst>
              <a:path w="5603488" h="4135244">
                <a:moveTo>
                  <a:pt x="111528" y="0"/>
                </a:moveTo>
                <a:lnTo>
                  <a:pt x="5491960" y="0"/>
                </a:lnTo>
                <a:cubicBezTo>
                  <a:pt x="5553555" y="0"/>
                  <a:pt x="5603488" y="49933"/>
                  <a:pt x="5603488" y="111528"/>
                </a:cubicBezTo>
                <a:lnTo>
                  <a:pt x="5603488" y="4023716"/>
                </a:lnTo>
                <a:cubicBezTo>
                  <a:pt x="5603488" y="4085311"/>
                  <a:pt x="5553555" y="4135244"/>
                  <a:pt x="5491960" y="4135244"/>
                </a:cubicBezTo>
                <a:lnTo>
                  <a:pt x="111528" y="4135244"/>
                </a:lnTo>
                <a:cubicBezTo>
                  <a:pt x="49933" y="4135244"/>
                  <a:pt x="0" y="4085311"/>
                  <a:pt x="0" y="4023716"/>
                </a:cubicBezTo>
                <a:lnTo>
                  <a:pt x="0" y="111528"/>
                </a:lnTo>
                <a:cubicBezTo>
                  <a:pt x="0" y="49933"/>
                  <a:pt x="49933" y="0"/>
                  <a:pt x="111528" y="0"/>
                </a:cubicBezTo>
                <a:close/>
              </a:path>
            </a:pathLst>
          </a:custGeom>
          <a:solidFill>
            <a:srgbClr val="1E293B">
              <a:alpha val="70196"/>
            </a:srgbClr>
          </a:solidFill>
          <a:ln w="12700">
            <a:solidFill>
              <a:srgbClr val="22D3E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6402659" y="2183780"/>
            <a:ext cx="5315415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โครงสร้างโปรเจกต์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6402659" y="2592659"/>
            <a:ext cx="5222488" cy="1598341"/>
          </a:xfrm>
          <a:custGeom>
            <a:avLst/>
            <a:gdLst/>
            <a:ahLst/>
            <a:cxnLst/>
            <a:rect l="l" t="t" r="r" b="b"/>
            <a:pathLst>
              <a:path w="5222488" h="1598341">
                <a:moveTo>
                  <a:pt x="74339" y="0"/>
                </a:moveTo>
                <a:lnTo>
                  <a:pt x="5148149" y="0"/>
                </a:lnTo>
                <a:cubicBezTo>
                  <a:pt x="5189205" y="0"/>
                  <a:pt x="5222488" y="33283"/>
                  <a:pt x="5222488" y="74339"/>
                </a:cubicBezTo>
                <a:lnTo>
                  <a:pt x="5222488" y="1524003"/>
                </a:lnTo>
                <a:cubicBezTo>
                  <a:pt x="5222488" y="1565059"/>
                  <a:pt x="5189205" y="1598341"/>
                  <a:pt x="5148149" y="1598341"/>
                </a:cubicBezTo>
                <a:lnTo>
                  <a:pt x="74339" y="1598341"/>
                </a:lnTo>
                <a:cubicBezTo>
                  <a:pt x="33283" y="1598341"/>
                  <a:pt x="0" y="1565059"/>
                  <a:pt x="0" y="1524003"/>
                </a:cubicBezTo>
                <a:lnTo>
                  <a:pt x="0" y="74339"/>
                </a:lnTo>
                <a:cubicBezTo>
                  <a:pt x="0" y="33310"/>
                  <a:pt x="33310" y="0"/>
                  <a:pt x="74339" y="0"/>
                </a:cubicBezTo>
                <a:close/>
              </a:path>
            </a:pathLst>
          </a:custGeom>
          <a:solidFill>
            <a:srgbClr val="1E293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6551341" y="2750634"/>
            <a:ext cx="637275" cy="1579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backend/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551341" y="2964366"/>
            <a:ext cx="499017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1024" dirty="0">
                <a:solidFill>
                  <a:srgbClr val="22D3E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index.js</a:t>
            </a:r>
            <a:r>
              <a:rPr lang="en-US" sz="1024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← จุดเริ่มต้น Server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6551341" y="3187390"/>
            <a:ext cx="499017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1024" dirty="0">
                <a:solidFill>
                  <a:srgbClr val="22D3E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routes/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6551341" y="3410415"/>
            <a:ext cx="499017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│ └── </a:t>
            </a:r>
            <a:r>
              <a:rPr lang="en-US" sz="1024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users.js</a:t>
            </a:r>
            <a:r>
              <a:rPr lang="en-US" sz="1024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← เก็บ Routes แยกไฟล์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551341" y="3633439"/>
            <a:ext cx="499017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├── </a:t>
            </a:r>
            <a:r>
              <a:rPr lang="en-US" sz="1024" dirty="0">
                <a:solidFill>
                  <a:srgbClr val="22D3E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package.json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6551341" y="3856463"/>
            <a:ext cx="4990171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└── </a:t>
            </a:r>
            <a:r>
              <a:rPr lang="en-US" sz="1024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node_modules/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6402659" y="4339683"/>
            <a:ext cx="5222488" cy="1598341"/>
          </a:xfrm>
          <a:custGeom>
            <a:avLst/>
            <a:gdLst/>
            <a:ahLst/>
            <a:cxnLst/>
            <a:rect l="l" t="t" r="r" b="b"/>
            <a:pathLst>
              <a:path w="5222488" h="1598341">
                <a:moveTo>
                  <a:pt x="74339" y="0"/>
                </a:moveTo>
                <a:lnTo>
                  <a:pt x="5148149" y="0"/>
                </a:lnTo>
                <a:cubicBezTo>
                  <a:pt x="5189205" y="0"/>
                  <a:pt x="5222488" y="33283"/>
                  <a:pt x="5222488" y="74339"/>
                </a:cubicBezTo>
                <a:lnTo>
                  <a:pt x="5222488" y="1524003"/>
                </a:lnTo>
                <a:cubicBezTo>
                  <a:pt x="5222488" y="1565059"/>
                  <a:pt x="5189205" y="1598341"/>
                  <a:pt x="5148149" y="1598341"/>
                </a:cubicBezTo>
                <a:lnTo>
                  <a:pt x="74339" y="1598341"/>
                </a:lnTo>
                <a:cubicBezTo>
                  <a:pt x="33283" y="1598341"/>
                  <a:pt x="0" y="1565059"/>
                  <a:pt x="0" y="1524003"/>
                </a:cubicBezTo>
                <a:lnTo>
                  <a:pt x="0" y="74339"/>
                </a:lnTo>
                <a:cubicBezTo>
                  <a:pt x="0" y="33310"/>
                  <a:pt x="33310" y="0"/>
                  <a:pt x="74339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0"/>
          <p:cNvSpPr/>
          <p:nvPr/>
        </p:nvSpPr>
        <p:spPr>
          <a:xfrm>
            <a:off x="6514171" y="4451195"/>
            <a:ext cx="5073805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Postman Test Checklist: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6514171" y="4748561"/>
            <a:ext cx="5064512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☐ GET /api/users → 200 OK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6514171" y="4971585"/>
            <a:ext cx="5064512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☐ POST /api/users → 201 Created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514171" y="5194610"/>
            <a:ext cx="5064512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☐ PUT /api/users/1 → 200 OK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6514171" y="5417634"/>
            <a:ext cx="5064512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☐ DELETE /api/users/1 → 200 OK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514171" y="5640659"/>
            <a:ext cx="5064512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☐ GET /api/users/999 → 404 Not Found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376354" y="6286500"/>
            <a:ext cx="11439293" cy="566854"/>
          </a:xfrm>
          <a:custGeom>
            <a:avLst/>
            <a:gdLst/>
            <a:ahLst/>
            <a:cxnLst/>
            <a:rect l="l" t="t" r="r" b="b"/>
            <a:pathLst>
              <a:path w="11439293" h="566854">
                <a:moveTo>
                  <a:pt x="111511" y="0"/>
                </a:moveTo>
                <a:lnTo>
                  <a:pt x="11327781" y="0"/>
                </a:lnTo>
                <a:cubicBezTo>
                  <a:pt x="11389367" y="0"/>
                  <a:pt x="11439293" y="49925"/>
                  <a:pt x="11439293" y="111511"/>
                </a:cubicBezTo>
                <a:lnTo>
                  <a:pt x="11439293" y="455342"/>
                </a:lnTo>
                <a:cubicBezTo>
                  <a:pt x="11439293" y="516928"/>
                  <a:pt x="11389367" y="566854"/>
                  <a:pt x="11327781" y="566854"/>
                </a:cubicBezTo>
                <a:lnTo>
                  <a:pt x="111511" y="566854"/>
                </a:lnTo>
                <a:cubicBezTo>
                  <a:pt x="49925" y="566854"/>
                  <a:pt x="0" y="516928"/>
                  <a:pt x="0" y="455342"/>
                </a:cubicBezTo>
                <a:lnTo>
                  <a:pt x="0" y="111511"/>
                </a:lnTo>
                <a:cubicBezTo>
                  <a:pt x="0" y="49925"/>
                  <a:pt x="49925" y="0"/>
                  <a:pt x="111511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 w="12700">
            <a:solidFill>
              <a:srgbClr val="22C55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Shape 37"/>
          <p:cNvSpPr/>
          <p:nvPr/>
        </p:nvSpPr>
        <p:spPr>
          <a:xfrm>
            <a:off x="552915" y="6495585"/>
            <a:ext cx="167268" cy="167268"/>
          </a:xfrm>
          <a:custGeom>
            <a:avLst/>
            <a:gdLst/>
            <a:ahLst/>
            <a:cxnLst/>
            <a:rect l="l" t="t" r="r" b="b"/>
            <a:pathLst>
              <a:path w="167268" h="167268">
                <a:moveTo>
                  <a:pt x="83634" y="0"/>
                </a:moveTo>
                <a:cubicBezTo>
                  <a:pt x="129793" y="0"/>
                  <a:pt x="167268" y="37475"/>
                  <a:pt x="167268" y="83634"/>
                </a:cubicBezTo>
                <a:cubicBezTo>
                  <a:pt x="167268" y="129793"/>
                  <a:pt x="129793" y="167268"/>
                  <a:pt x="83634" y="167268"/>
                </a:cubicBezTo>
                <a:cubicBezTo>
                  <a:pt x="37475" y="167268"/>
                  <a:pt x="0" y="129793"/>
                  <a:pt x="0" y="83634"/>
                </a:cubicBezTo>
                <a:cubicBezTo>
                  <a:pt x="0" y="37475"/>
                  <a:pt x="37475" y="0"/>
                  <a:pt x="83634" y="0"/>
                </a:cubicBezTo>
                <a:close/>
                <a:moveTo>
                  <a:pt x="75793" y="39204"/>
                </a:moveTo>
                <a:lnTo>
                  <a:pt x="75793" y="83634"/>
                </a:lnTo>
                <a:cubicBezTo>
                  <a:pt x="75793" y="86248"/>
                  <a:pt x="77100" y="88698"/>
                  <a:pt x="79289" y="90168"/>
                </a:cubicBezTo>
                <a:lnTo>
                  <a:pt x="110652" y="111077"/>
                </a:lnTo>
                <a:cubicBezTo>
                  <a:pt x="114246" y="113494"/>
                  <a:pt x="119113" y="112514"/>
                  <a:pt x="121531" y="108888"/>
                </a:cubicBezTo>
                <a:cubicBezTo>
                  <a:pt x="123948" y="105261"/>
                  <a:pt x="122968" y="100426"/>
                  <a:pt x="119342" y="98009"/>
                </a:cubicBezTo>
                <a:lnTo>
                  <a:pt x="91475" y="79452"/>
                </a:lnTo>
                <a:lnTo>
                  <a:pt x="91475" y="39204"/>
                </a:lnTo>
                <a:cubicBezTo>
                  <a:pt x="91475" y="34858"/>
                  <a:pt x="87979" y="31363"/>
                  <a:pt x="83634" y="31363"/>
                </a:cubicBezTo>
                <a:cubicBezTo>
                  <a:pt x="79289" y="31363"/>
                  <a:pt x="75793" y="34858"/>
                  <a:pt x="75793" y="39204"/>
                </a:cubicBezTo>
                <a:close/>
              </a:path>
            </a:pathLst>
          </a:custGeom>
          <a:solidFill>
            <a:srgbClr val="22C55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8"/>
          <p:cNvSpPr/>
          <p:nvPr/>
        </p:nvSpPr>
        <p:spPr>
          <a:xfrm>
            <a:off x="797811" y="6439829"/>
            <a:ext cx="10948140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เวลา:</a:t>
            </a:r>
            <a:r>
              <a:rPr lang="en-US" sz="1317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25 นาที | </a:t>
            </a:r>
            <a:r>
              <a:rPr lang="en-US" sz="1317" b="1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Tip:</a:t>
            </a:r>
            <a:r>
              <a:rPr lang="en-US" sz="1317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แยก Routes ออกเป็นไฟล์ users.js จะเป็นระเบียบกว่า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4307298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iro.medium.com/1a96c1f77b255242df4f20700bbbcbdd77ce19ca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5000"/>
                </a:srgbClr>
              </a:gs>
              <a:gs pos="50000">
                <a:srgbClr val="0F172A">
                  <a:alpha val="90000"/>
                </a:srgbClr>
              </a:gs>
              <a:gs pos="100000">
                <a:srgbClr val="34D399">
                  <a:alpha val="3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90525" y="1033462"/>
            <a:ext cx="1457325" cy="514350"/>
          </a:xfrm>
          <a:custGeom>
            <a:avLst/>
            <a:gdLst/>
            <a:ahLst/>
            <a:cxnLst/>
            <a:rect l="l" t="t" r="r" b="b"/>
            <a:pathLst>
              <a:path w="1457325" h="514350">
                <a:moveTo>
                  <a:pt x="257175" y="0"/>
                </a:moveTo>
                <a:lnTo>
                  <a:pt x="1200150" y="0"/>
                </a:lnTo>
                <a:cubicBezTo>
                  <a:pt x="1342089" y="0"/>
                  <a:pt x="1457325" y="115236"/>
                  <a:pt x="1457325" y="257175"/>
                </a:cubicBezTo>
                <a:lnTo>
                  <a:pt x="1457325" y="257175"/>
                </a:lnTo>
                <a:cubicBezTo>
                  <a:pt x="1457325" y="399114"/>
                  <a:pt x="1342089" y="514350"/>
                  <a:pt x="1200150" y="514350"/>
                </a:cubicBezTo>
                <a:lnTo>
                  <a:pt x="257175" y="514350"/>
                </a:lnTo>
                <a:cubicBezTo>
                  <a:pt x="115236" y="514350"/>
                  <a:pt x="0" y="399114"/>
                  <a:pt x="0" y="257175"/>
                </a:cubicBezTo>
                <a:lnTo>
                  <a:pt x="0" y="257175"/>
                </a:lnTo>
                <a:cubicBezTo>
                  <a:pt x="0" y="115236"/>
                  <a:pt x="115236" y="0"/>
                  <a:pt x="257175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 w="25400">
            <a:solidFill>
              <a:srgbClr val="34D3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28650" y="1185863"/>
            <a:ext cx="1074093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kern="0" spc="75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3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862138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Database &amp;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34D39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Integration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09575" y="384333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7169" y="114300"/>
                </a:moveTo>
                <a:cubicBezTo>
                  <a:pt x="207169" y="165556"/>
                  <a:pt x="165556" y="207169"/>
                  <a:pt x="114300" y="207169"/>
                </a:cubicBezTo>
                <a:cubicBezTo>
                  <a:pt x="63044" y="207169"/>
                  <a:pt x="21431" y="165556"/>
                  <a:pt x="21431" y="114300"/>
                </a:cubicBezTo>
                <a:cubicBezTo>
                  <a:pt x="21431" y="63044"/>
                  <a:pt x="63044" y="21431"/>
                  <a:pt x="114300" y="21431"/>
                </a:cubicBezTo>
                <a:cubicBezTo>
                  <a:pt x="165556" y="21431"/>
                  <a:pt x="207169" y="63044"/>
                  <a:pt x="207169" y="114300"/>
                </a:cubicBezTo>
                <a:close/>
                <a:moveTo>
                  <a:pt x="0" y="114300"/>
                </a:moveTo>
                <a:cubicBezTo>
                  <a:pt x="0" y="177384"/>
                  <a:pt x="51216" y="228600"/>
                  <a:pt x="114300" y="228600"/>
                </a:cubicBez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81050" y="3805237"/>
            <a:ext cx="1428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13:00 - 14:00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320230" y="3919537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2625030" y="3805237"/>
            <a:ext cx="733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 Hour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81000" y="4491038"/>
            <a:ext cx="86487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Connecting the Data Layer → PostgreSQL + Prisma + NeonDB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5763" y="5324475"/>
            <a:ext cx="1552575" cy="504825"/>
          </a:xfrm>
          <a:custGeom>
            <a:avLst/>
            <a:gdLst/>
            <a:ahLst/>
            <a:cxnLst/>
            <a:rect l="l" t="t" r="r" b="b"/>
            <a:pathLst>
              <a:path w="1552575" h="504825">
                <a:moveTo>
                  <a:pt x="114302" y="0"/>
                </a:moveTo>
                <a:lnTo>
                  <a:pt x="1438273" y="0"/>
                </a:lnTo>
                <a:cubicBezTo>
                  <a:pt x="1501400" y="0"/>
                  <a:pt x="1552575" y="51175"/>
                  <a:pt x="1552575" y="114302"/>
                </a:cubicBezTo>
                <a:lnTo>
                  <a:pt x="1552575" y="390523"/>
                </a:lnTo>
                <a:cubicBezTo>
                  <a:pt x="1552575" y="453650"/>
                  <a:pt x="1501400" y="504825"/>
                  <a:pt x="1438273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609600" y="550068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3350" y="61258"/>
                </a:moveTo>
                <a:cubicBezTo>
                  <a:pt x="128945" y="64175"/>
                  <a:pt x="123885" y="66526"/>
                  <a:pt x="118616" y="68401"/>
                </a:cubicBezTo>
                <a:cubicBezTo>
                  <a:pt x="104626" y="73402"/>
                  <a:pt x="86261" y="76200"/>
                  <a:pt x="66675" y="76200"/>
                </a:cubicBezTo>
                <a:cubicBezTo>
                  <a:pt x="47089" y="76200"/>
                  <a:pt x="28694" y="73372"/>
                  <a:pt x="14734" y="68401"/>
                </a:cubicBezTo>
                <a:cubicBezTo>
                  <a:pt x="9495" y="66526"/>
                  <a:pt x="4405" y="64175"/>
                  <a:pt x="0" y="61258"/>
                </a:cubicBezTo>
                <a:lnTo>
                  <a:pt x="0" y="85725"/>
                </a:lnTo>
                <a:cubicBezTo>
                  <a:pt x="0" y="98881"/>
                  <a:pt x="29855" y="109537"/>
                  <a:pt x="66675" y="109537"/>
                </a:cubicBezTo>
                <a:cubicBezTo>
                  <a:pt x="103495" y="109537"/>
                  <a:pt x="133350" y="98881"/>
                  <a:pt x="133350" y="85725"/>
                </a:cubicBezTo>
                <a:lnTo>
                  <a:pt x="133350" y="61258"/>
                </a:lnTo>
                <a:close/>
                <a:moveTo>
                  <a:pt x="133350" y="38100"/>
                </a:moveTo>
                <a:lnTo>
                  <a:pt x="133350" y="23813"/>
                </a:lnTo>
                <a:cubicBezTo>
                  <a:pt x="133350" y="10656"/>
                  <a:pt x="103495" y="0"/>
                  <a:pt x="66675" y="0"/>
                </a:cubicBezTo>
                <a:cubicBezTo>
                  <a:pt x="29855" y="0"/>
                  <a:pt x="0" y="10656"/>
                  <a:pt x="0" y="23813"/>
                </a:cubicBezTo>
                <a:lnTo>
                  <a:pt x="0" y="38100"/>
                </a:lnTo>
                <a:cubicBezTo>
                  <a:pt x="0" y="51256"/>
                  <a:pt x="29855" y="61912"/>
                  <a:pt x="66675" y="61912"/>
                </a:cubicBezTo>
                <a:cubicBezTo>
                  <a:pt x="103495" y="61912"/>
                  <a:pt x="133350" y="51256"/>
                  <a:pt x="133350" y="38100"/>
                </a:cubicBezTo>
                <a:close/>
                <a:moveTo>
                  <a:pt x="118616" y="116026"/>
                </a:moveTo>
                <a:cubicBezTo>
                  <a:pt x="104656" y="120997"/>
                  <a:pt x="86291" y="123825"/>
                  <a:pt x="66675" y="123825"/>
                </a:cubicBezTo>
                <a:cubicBezTo>
                  <a:pt x="47059" y="123825"/>
                  <a:pt x="28694" y="120997"/>
                  <a:pt x="14734" y="116026"/>
                </a:cubicBezTo>
                <a:cubicBezTo>
                  <a:pt x="9495" y="114151"/>
                  <a:pt x="4405" y="111800"/>
                  <a:pt x="0" y="108883"/>
                </a:cubicBezTo>
                <a:lnTo>
                  <a:pt x="0" y="128588"/>
                </a:lnTo>
                <a:cubicBezTo>
                  <a:pt x="0" y="141744"/>
                  <a:pt x="29855" y="152400"/>
                  <a:pt x="66675" y="152400"/>
                </a:cubicBezTo>
                <a:cubicBezTo>
                  <a:pt x="103495" y="152400"/>
                  <a:pt x="133350" y="141744"/>
                  <a:pt x="133350" y="128588"/>
                </a:cubicBezTo>
                <a:lnTo>
                  <a:pt x="133350" y="108883"/>
                </a:lnTo>
                <a:cubicBezTo>
                  <a:pt x="128945" y="111800"/>
                  <a:pt x="123885" y="114151"/>
                  <a:pt x="118616" y="116026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885825" y="5443538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2104132" y="5324475"/>
            <a:ext cx="1609725" cy="504825"/>
          </a:xfrm>
          <a:custGeom>
            <a:avLst/>
            <a:gdLst/>
            <a:ahLst/>
            <a:cxnLst/>
            <a:rect l="l" t="t" r="r" b="b"/>
            <a:pathLst>
              <a:path w="1609725" h="504825">
                <a:moveTo>
                  <a:pt x="114302" y="0"/>
                </a:moveTo>
                <a:lnTo>
                  <a:pt x="1495423" y="0"/>
                </a:lnTo>
                <a:cubicBezTo>
                  <a:pt x="1558550" y="0"/>
                  <a:pt x="1609725" y="51175"/>
                  <a:pt x="1609725" y="114302"/>
                </a:cubicBezTo>
                <a:lnTo>
                  <a:pt x="1609725" y="390523"/>
                </a:lnTo>
                <a:cubicBezTo>
                  <a:pt x="1609725" y="453650"/>
                  <a:pt x="1558550" y="504825"/>
                  <a:pt x="1495423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2308920" y="5500688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07394" y="357"/>
                </a:moveTo>
                <a:cubicBezTo>
                  <a:pt x="102334" y="-1101"/>
                  <a:pt x="97066" y="1845"/>
                  <a:pt x="95607" y="6906"/>
                </a:cubicBezTo>
                <a:lnTo>
                  <a:pt x="57507" y="140256"/>
                </a:lnTo>
                <a:cubicBezTo>
                  <a:pt x="56049" y="145316"/>
                  <a:pt x="58995" y="150584"/>
                  <a:pt x="64056" y="152043"/>
                </a:cubicBezTo>
                <a:cubicBezTo>
                  <a:pt x="69116" y="153501"/>
                  <a:pt x="74384" y="150555"/>
                  <a:pt x="75843" y="145494"/>
                </a:cubicBezTo>
                <a:lnTo>
                  <a:pt x="113943" y="12144"/>
                </a:lnTo>
                <a:cubicBezTo>
                  <a:pt x="115401" y="7084"/>
                  <a:pt x="112455" y="1816"/>
                  <a:pt x="107394" y="357"/>
                </a:cubicBezTo>
                <a:close/>
                <a:moveTo>
                  <a:pt x="126623" y="40868"/>
                </a:moveTo>
                <a:cubicBezTo>
                  <a:pt x="122902" y="44589"/>
                  <a:pt x="122902" y="50631"/>
                  <a:pt x="126623" y="54352"/>
                </a:cubicBezTo>
                <a:lnTo>
                  <a:pt x="148471" y="76200"/>
                </a:lnTo>
                <a:lnTo>
                  <a:pt x="126623" y="98048"/>
                </a:lnTo>
                <a:cubicBezTo>
                  <a:pt x="122902" y="101769"/>
                  <a:pt x="122902" y="107811"/>
                  <a:pt x="126623" y="111532"/>
                </a:cubicBezTo>
                <a:cubicBezTo>
                  <a:pt x="130344" y="115253"/>
                  <a:pt x="136386" y="115253"/>
                  <a:pt x="140107" y="111532"/>
                </a:cubicBezTo>
                <a:lnTo>
                  <a:pt x="168682" y="82957"/>
                </a:lnTo>
                <a:cubicBezTo>
                  <a:pt x="172403" y="79236"/>
                  <a:pt x="172403" y="73194"/>
                  <a:pt x="168682" y="69473"/>
                </a:cubicBezTo>
                <a:lnTo>
                  <a:pt x="140107" y="40898"/>
                </a:lnTo>
                <a:cubicBezTo>
                  <a:pt x="136386" y="37177"/>
                  <a:pt x="130344" y="37177"/>
                  <a:pt x="126623" y="40898"/>
                </a:cubicBezTo>
                <a:close/>
                <a:moveTo>
                  <a:pt x="44857" y="40868"/>
                </a:moveTo>
                <a:cubicBezTo>
                  <a:pt x="41136" y="37147"/>
                  <a:pt x="35094" y="37147"/>
                  <a:pt x="31373" y="40868"/>
                </a:cubicBezTo>
                <a:lnTo>
                  <a:pt x="2798" y="69443"/>
                </a:lnTo>
                <a:cubicBezTo>
                  <a:pt x="-923" y="73164"/>
                  <a:pt x="-923" y="79206"/>
                  <a:pt x="2798" y="82927"/>
                </a:cubicBezTo>
                <a:lnTo>
                  <a:pt x="31373" y="111502"/>
                </a:lnTo>
                <a:cubicBezTo>
                  <a:pt x="35094" y="115223"/>
                  <a:pt x="41136" y="115223"/>
                  <a:pt x="44857" y="111502"/>
                </a:cubicBezTo>
                <a:cubicBezTo>
                  <a:pt x="48578" y="107781"/>
                  <a:pt x="48578" y="101739"/>
                  <a:pt x="44857" y="98018"/>
                </a:cubicBezTo>
                <a:lnTo>
                  <a:pt x="23009" y="76200"/>
                </a:lnTo>
                <a:lnTo>
                  <a:pt x="44827" y="54352"/>
                </a:lnTo>
                <a:cubicBezTo>
                  <a:pt x="48548" y="50631"/>
                  <a:pt x="48548" y="44589"/>
                  <a:pt x="44827" y="40868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2604195" y="5443538"/>
            <a:ext cx="1000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Prisma ORM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3878610" y="5324475"/>
            <a:ext cx="1314450" cy="504825"/>
          </a:xfrm>
          <a:custGeom>
            <a:avLst/>
            <a:gdLst/>
            <a:ahLst/>
            <a:cxnLst/>
            <a:rect l="l" t="t" r="r" b="b"/>
            <a:pathLst>
              <a:path w="1314450" h="504825">
                <a:moveTo>
                  <a:pt x="114302" y="0"/>
                </a:moveTo>
                <a:lnTo>
                  <a:pt x="1200148" y="0"/>
                </a:lnTo>
                <a:cubicBezTo>
                  <a:pt x="1263275" y="0"/>
                  <a:pt x="1314450" y="51175"/>
                  <a:pt x="1314450" y="114302"/>
                </a:cubicBezTo>
                <a:lnTo>
                  <a:pt x="1314450" y="390523"/>
                </a:lnTo>
                <a:cubicBezTo>
                  <a:pt x="1314450" y="453650"/>
                  <a:pt x="1263275" y="504825"/>
                  <a:pt x="1200148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4083397" y="5500688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0" y="100013"/>
                </a:moveTo>
                <a:cubicBezTo>
                  <a:pt x="0" y="123676"/>
                  <a:pt x="19199" y="142875"/>
                  <a:pt x="42863" y="142875"/>
                </a:cubicBezTo>
                <a:lnTo>
                  <a:pt x="133350" y="142875"/>
                </a:lnTo>
                <a:cubicBezTo>
                  <a:pt x="154394" y="142875"/>
                  <a:pt x="171450" y="125819"/>
                  <a:pt x="171450" y="104775"/>
                </a:cubicBezTo>
                <a:cubicBezTo>
                  <a:pt x="171450" y="89416"/>
                  <a:pt x="162371" y="76170"/>
                  <a:pt x="149275" y="70158"/>
                </a:cubicBezTo>
                <a:cubicBezTo>
                  <a:pt x="151269" y="66258"/>
                  <a:pt x="152400" y="61823"/>
                  <a:pt x="152400" y="57150"/>
                </a:cubicBezTo>
                <a:cubicBezTo>
                  <a:pt x="152400" y="41374"/>
                  <a:pt x="139601" y="28575"/>
                  <a:pt x="123825" y="28575"/>
                </a:cubicBezTo>
                <a:cubicBezTo>
                  <a:pt x="118556" y="28575"/>
                  <a:pt x="113645" y="30004"/>
                  <a:pt x="109418" y="32474"/>
                </a:cubicBezTo>
                <a:cubicBezTo>
                  <a:pt x="102245" y="18842"/>
                  <a:pt x="87928" y="9525"/>
                  <a:pt x="71438" y="9525"/>
                </a:cubicBezTo>
                <a:cubicBezTo>
                  <a:pt x="47774" y="9525"/>
                  <a:pt x="28575" y="28724"/>
                  <a:pt x="28575" y="52388"/>
                </a:cubicBezTo>
                <a:cubicBezTo>
                  <a:pt x="28575" y="54769"/>
                  <a:pt x="28783" y="57120"/>
                  <a:pt x="29141" y="59382"/>
                </a:cubicBezTo>
                <a:cubicBezTo>
                  <a:pt x="12204" y="65097"/>
                  <a:pt x="0" y="81141"/>
                  <a:pt x="0" y="10001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4378672" y="5443538"/>
            <a:ext cx="704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NeonDB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Database &amp; Prisma ORM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7500" y="730250"/>
            <a:ext cx="1016000" cy="31750"/>
          </a:xfrm>
          <a:custGeom>
            <a:avLst/>
            <a:gdLst/>
            <a:ahLst/>
            <a:cxnLst/>
            <a:rect l="l" t="t" r="r" b="b"/>
            <a:pathLst>
              <a:path w="1016000" h="31750">
                <a:moveTo>
                  <a:pt x="15875" y="0"/>
                </a:moveTo>
                <a:lnTo>
                  <a:pt x="1000125" y="0"/>
                </a:lnTo>
                <a:cubicBezTo>
                  <a:pt x="1008887" y="0"/>
                  <a:pt x="1016000" y="7113"/>
                  <a:pt x="1016000" y="15875"/>
                </a:cubicBezTo>
                <a:lnTo>
                  <a:pt x="1016000" y="15875"/>
                </a:lnTo>
                <a:cubicBezTo>
                  <a:pt x="1016000" y="24637"/>
                  <a:pt x="1008887" y="31750"/>
                  <a:pt x="1000125" y="31750"/>
                </a:cubicBezTo>
                <a:lnTo>
                  <a:pt x="15875" y="31750"/>
                </a:lnTo>
                <a:cubicBezTo>
                  <a:pt x="7113" y="31750"/>
                  <a:pt x="0" y="24637"/>
                  <a:pt x="0" y="15875"/>
                </a:cubicBezTo>
                <a:lnTo>
                  <a:pt x="0" y="15875"/>
                </a:lnTo>
                <a:cubicBezTo>
                  <a:pt x="0" y="7113"/>
                  <a:pt x="7113" y="0"/>
                  <a:pt x="15875" y="0"/>
                </a:cubicBezTo>
                <a:close/>
              </a:path>
            </a:pathLst>
          </a:custGeom>
          <a:gradFill flip="none" rotWithShape="1">
            <a:gsLst>
              <a:gs pos="0">
                <a:srgbClr val="34D399"/>
              </a:gs>
              <a:gs pos="100000">
                <a:srgbClr val="38BDF8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17500" y="8572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จัดการข้อมูลด้วย PostgreSQL และ Prisma ORM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1469" y="1210469"/>
            <a:ext cx="5707063" cy="2579688"/>
          </a:xfrm>
          <a:custGeom>
            <a:avLst/>
            <a:gdLst/>
            <a:ahLst/>
            <a:cxnLst/>
            <a:rect l="l" t="t" r="r" b="b"/>
            <a:pathLst>
              <a:path w="5707063" h="2579688">
                <a:moveTo>
                  <a:pt x="126998" y="0"/>
                </a:moveTo>
                <a:lnTo>
                  <a:pt x="5580064" y="0"/>
                </a:lnTo>
                <a:cubicBezTo>
                  <a:pt x="5650204" y="0"/>
                  <a:pt x="5707063" y="56859"/>
                  <a:pt x="5707063" y="126998"/>
                </a:cubicBezTo>
                <a:lnTo>
                  <a:pt x="5707063" y="2452689"/>
                </a:lnTo>
                <a:cubicBezTo>
                  <a:pt x="5707063" y="2522829"/>
                  <a:pt x="5650204" y="2579688"/>
                  <a:pt x="5580064" y="2579688"/>
                </a:cubicBezTo>
                <a:lnTo>
                  <a:pt x="126998" y="2579688"/>
                </a:lnTo>
                <a:cubicBezTo>
                  <a:pt x="56859" y="2579688"/>
                  <a:pt x="0" y="2522829"/>
                  <a:pt x="0" y="2452689"/>
                </a:cubicBezTo>
                <a:lnTo>
                  <a:pt x="0" y="126998"/>
                </a:lnTo>
                <a:cubicBezTo>
                  <a:pt x="0" y="56906"/>
                  <a:pt x="56906" y="0"/>
                  <a:pt x="126998" y="0"/>
                </a:cubicBezTo>
                <a:close/>
              </a:path>
            </a:pathLst>
          </a:custGeom>
          <a:gradFill flip="none" rotWithShape="1">
            <a:gsLst>
              <a:gs pos="0">
                <a:srgbClr val="34D399">
                  <a:alpha val="20000"/>
                </a:srgbClr>
              </a:gs>
              <a:gs pos="100000">
                <a:srgbClr val="34D399">
                  <a:alpha val="5000"/>
                </a:srgbClr>
              </a:gs>
            </a:gsLst>
            <a:lin ang="2700000" scaled="1"/>
          </a:gra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82203" y="1373188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138906" y="63810"/>
                </a:moveTo>
                <a:cubicBezTo>
                  <a:pt x="134317" y="66849"/>
                  <a:pt x="129046" y="69298"/>
                  <a:pt x="123558" y="71251"/>
                </a:cubicBezTo>
                <a:cubicBezTo>
                  <a:pt x="108986" y="76460"/>
                  <a:pt x="89855" y="79375"/>
                  <a:pt x="69453" y="79375"/>
                </a:cubicBezTo>
                <a:cubicBezTo>
                  <a:pt x="49051" y="79375"/>
                  <a:pt x="29890" y="76429"/>
                  <a:pt x="15348" y="71251"/>
                </a:cubicBezTo>
                <a:cubicBezTo>
                  <a:pt x="9891" y="69298"/>
                  <a:pt x="4589" y="66849"/>
                  <a:pt x="0" y="63810"/>
                </a:cubicBezTo>
                <a:lnTo>
                  <a:pt x="0" y="89297"/>
                </a:lnTo>
                <a:cubicBezTo>
                  <a:pt x="0" y="103001"/>
                  <a:pt x="31099" y="114102"/>
                  <a:pt x="69453" y="114102"/>
                </a:cubicBezTo>
                <a:cubicBezTo>
                  <a:pt x="107807" y="114102"/>
                  <a:pt x="138906" y="103001"/>
                  <a:pt x="138906" y="89297"/>
                </a:cubicBezTo>
                <a:lnTo>
                  <a:pt x="138906" y="63810"/>
                </a:lnTo>
                <a:close/>
                <a:moveTo>
                  <a:pt x="138906" y="39688"/>
                </a:moveTo>
                <a:lnTo>
                  <a:pt x="138906" y="24805"/>
                </a:lnTo>
                <a:cubicBezTo>
                  <a:pt x="138906" y="11100"/>
                  <a:pt x="107807" y="0"/>
                  <a:pt x="69453" y="0"/>
                </a:cubicBezTo>
                <a:cubicBezTo>
                  <a:pt x="31099" y="0"/>
                  <a:pt x="0" y="11100"/>
                  <a:pt x="0" y="24805"/>
                </a:cubicBezTo>
                <a:lnTo>
                  <a:pt x="0" y="39688"/>
                </a:lnTo>
                <a:cubicBezTo>
                  <a:pt x="0" y="53392"/>
                  <a:pt x="31099" y="64492"/>
                  <a:pt x="69453" y="64492"/>
                </a:cubicBezTo>
                <a:cubicBezTo>
                  <a:pt x="107807" y="64492"/>
                  <a:pt x="138906" y="53392"/>
                  <a:pt x="138906" y="39688"/>
                </a:cubicBezTo>
                <a:close/>
                <a:moveTo>
                  <a:pt x="123558" y="120861"/>
                </a:moveTo>
                <a:cubicBezTo>
                  <a:pt x="109017" y="126039"/>
                  <a:pt x="89886" y="128984"/>
                  <a:pt x="69453" y="128984"/>
                </a:cubicBezTo>
                <a:cubicBezTo>
                  <a:pt x="49020" y="128984"/>
                  <a:pt x="29890" y="126039"/>
                  <a:pt x="15348" y="120861"/>
                </a:cubicBezTo>
                <a:cubicBezTo>
                  <a:pt x="9891" y="118907"/>
                  <a:pt x="4589" y="116458"/>
                  <a:pt x="0" y="113419"/>
                </a:cubicBezTo>
                <a:lnTo>
                  <a:pt x="0" y="133945"/>
                </a:lnTo>
                <a:cubicBezTo>
                  <a:pt x="0" y="147650"/>
                  <a:pt x="31099" y="158750"/>
                  <a:pt x="69453" y="158750"/>
                </a:cubicBezTo>
                <a:cubicBezTo>
                  <a:pt x="107807" y="158750"/>
                  <a:pt x="138906" y="147650"/>
                  <a:pt x="138906" y="133945"/>
                </a:cubicBezTo>
                <a:lnTo>
                  <a:pt x="138906" y="113419"/>
                </a:lnTo>
                <a:cubicBezTo>
                  <a:pt x="134317" y="116458"/>
                  <a:pt x="129046" y="118907"/>
                  <a:pt x="123558" y="120861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50875" y="1341438"/>
            <a:ext cx="5326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4D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Database Basics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52438" y="1658938"/>
            <a:ext cx="5445125" cy="603250"/>
          </a:xfrm>
          <a:custGeom>
            <a:avLst/>
            <a:gdLst/>
            <a:ahLst/>
            <a:cxnLst/>
            <a:rect l="l" t="t" r="r" b="b"/>
            <a:pathLst>
              <a:path w="5445125" h="603250">
                <a:moveTo>
                  <a:pt x="95247" y="0"/>
                </a:moveTo>
                <a:lnTo>
                  <a:pt x="5349878" y="0"/>
                </a:lnTo>
                <a:cubicBezTo>
                  <a:pt x="5402481" y="0"/>
                  <a:pt x="5445125" y="42644"/>
                  <a:pt x="5445125" y="95247"/>
                </a:cubicBezTo>
                <a:lnTo>
                  <a:pt x="5445125" y="508003"/>
                </a:lnTo>
                <a:cubicBezTo>
                  <a:pt x="5445125" y="560606"/>
                  <a:pt x="5402481" y="603250"/>
                  <a:pt x="5349878" y="603250"/>
                </a:cubicBezTo>
                <a:lnTo>
                  <a:pt x="95247" y="603250"/>
                </a:lnTo>
                <a:cubicBezTo>
                  <a:pt x="42644" y="603250"/>
                  <a:pt x="0" y="560606"/>
                  <a:pt x="0" y="508003"/>
                </a:cubicBezTo>
                <a:lnTo>
                  <a:pt x="0" y="95247"/>
                </a:lnTo>
                <a:cubicBezTo>
                  <a:pt x="0" y="42644"/>
                  <a:pt x="42644" y="0"/>
                  <a:pt x="95247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71500" y="178593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63500" y="39688"/>
                </a:moveTo>
                <a:lnTo>
                  <a:pt x="63500" y="63500"/>
                </a:lnTo>
                <a:lnTo>
                  <a:pt x="95250" y="63500"/>
                </a:lnTo>
                <a:lnTo>
                  <a:pt x="95250" y="39688"/>
                </a:lnTo>
                <a:lnTo>
                  <a:pt x="63500" y="39688"/>
                </a:lnTo>
                <a:close/>
                <a:moveTo>
                  <a:pt x="47625" y="39688"/>
                </a:moveTo>
                <a:lnTo>
                  <a:pt x="15875" y="39688"/>
                </a:lnTo>
                <a:lnTo>
                  <a:pt x="15875" y="63500"/>
                </a:lnTo>
                <a:lnTo>
                  <a:pt x="47625" y="63500"/>
                </a:lnTo>
                <a:lnTo>
                  <a:pt x="47625" y="39688"/>
                </a:lnTo>
                <a:close/>
                <a:moveTo>
                  <a:pt x="0" y="79375"/>
                </a:moveTo>
                <a:lnTo>
                  <a:pt x="0" y="23812"/>
                </a:lnTo>
                <a:cubicBezTo>
                  <a:pt x="0" y="15056"/>
                  <a:pt x="7119" y="7938"/>
                  <a:pt x="15875" y="7938"/>
                </a:cubicBezTo>
                <a:lnTo>
                  <a:pt x="95250" y="7938"/>
                </a:lnTo>
                <a:cubicBezTo>
                  <a:pt x="104006" y="7938"/>
                  <a:pt x="111125" y="15056"/>
                  <a:pt x="111125" y="23812"/>
                </a:cubicBezTo>
                <a:lnTo>
                  <a:pt x="111125" y="103188"/>
                </a:lnTo>
                <a:cubicBezTo>
                  <a:pt x="111125" y="111944"/>
                  <a:pt x="104006" y="119063"/>
                  <a:pt x="95250" y="119063"/>
                </a:cubicBezTo>
                <a:lnTo>
                  <a:pt x="15875" y="119063"/>
                </a:lnTo>
                <a:cubicBezTo>
                  <a:pt x="7119" y="119063"/>
                  <a:pt x="0" y="111944"/>
                  <a:pt x="0" y="103188"/>
                </a:cubicBezTo>
                <a:lnTo>
                  <a:pt x="0" y="79375"/>
                </a:lnTo>
                <a:close/>
                <a:moveTo>
                  <a:pt x="95250" y="79375"/>
                </a:moveTo>
                <a:lnTo>
                  <a:pt x="63500" y="79375"/>
                </a:lnTo>
                <a:lnTo>
                  <a:pt x="63500" y="103188"/>
                </a:lnTo>
                <a:lnTo>
                  <a:pt x="95250" y="103188"/>
                </a:lnTo>
                <a:lnTo>
                  <a:pt x="95250" y="79375"/>
                </a:lnTo>
                <a:close/>
                <a:moveTo>
                  <a:pt x="47625" y="103188"/>
                </a:moveTo>
                <a:lnTo>
                  <a:pt x="47625" y="79375"/>
                </a:lnTo>
                <a:lnTo>
                  <a:pt x="15875" y="79375"/>
                </a:lnTo>
                <a:lnTo>
                  <a:pt x="15875" y="103188"/>
                </a:lnTo>
                <a:lnTo>
                  <a:pt x="47625" y="103188"/>
                </a:ln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69938" y="1754188"/>
            <a:ext cx="373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Table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47688" y="2008187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เหมือน Excel Sheet - เก็บข้อมูลประเภทเดียวกัน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52438" y="2357438"/>
            <a:ext cx="5445125" cy="603250"/>
          </a:xfrm>
          <a:custGeom>
            <a:avLst/>
            <a:gdLst/>
            <a:ahLst/>
            <a:cxnLst/>
            <a:rect l="l" t="t" r="r" b="b"/>
            <a:pathLst>
              <a:path w="5445125" h="603250">
                <a:moveTo>
                  <a:pt x="95247" y="0"/>
                </a:moveTo>
                <a:lnTo>
                  <a:pt x="5349878" y="0"/>
                </a:lnTo>
                <a:cubicBezTo>
                  <a:pt x="5402481" y="0"/>
                  <a:pt x="5445125" y="42644"/>
                  <a:pt x="5445125" y="95247"/>
                </a:cubicBezTo>
                <a:lnTo>
                  <a:pt x="5445125" y="508003"/>
                </a:lnTo>
                <a:cubicBezTo>
                  <a:pt x="5445125" y="560606"/>
                  <a:pt x="5402481" y="603250"/>
                  <a:pt x="5349878" y="603250"/>
                </a:cubicBezTo>
                <a:lnTo>
                  <a:pt x="95247" y="603250"/>
                </a:lnTo>
                <a:cubicBezTo>
                  <a:pt x="42644" y="603250"/>
                  <a:pt x="0" y="560606"/>
                  <a:pt x="0" y="508003"/>
                </a:cubicBezTo>
                <a:lnTo>
                  <a:pt x="0" y="95247"/>
                </a:lnTo>
                <a:cubicBezTo>
                  <a:pt x="0" y="42644"/>
                  <a:pt x="42644" y="0"/>
                  <a:pt x="95247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571500" y="248443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0" y="23812"/>
                </a:moveTo>
                <a:cubicBezTo>
                  <a:pt x="0" y="15056"/>
                  <a:pt x="7119" y="7938"/>
                  <a:pt x="15875" y="7938"/>
                </a:cubicBezTo>
                <a:lnTo>
                  <a:pt x="95250" y="7938"/>
                </a:lnTo>
                <a:cubicBezTo>
                  <a:pt x="104006" y="7938"/>
                  <a:pt x="111125" y="15056"/>
                  <a:pt x="111125" y="23812"/>
                </a:cubicBezTo>
                <a:lnTo>
                  <a:pt x="111125" y="103188"/>
                </a:lnTo>
                <a:cubicBezTo>
                  <a:pt x="111125" y="111944"/>
                  <a:pt x="104006" y="119063"/>
                  <a:pt x="95250" y="119063"/>
                </a:cubicBezTo>
                <a:lnTo>
                  <a:pt x="15875" y="119063"/>
                </a:lnTo>
                <a:cubicBezTo>
                  <a:pt x="7119" y="119063"/>
                  <a:pt x="0" y="111944"/>
                  <a:pt x="0" y="103188"/>
                </a:cubicBezTo>
                <a:lnTo>
                  <a:pt x="0" y="23812"/>
                </a:lnTo>
                <a:close/>
                <a:moveTo>
                  <a:pt x="15875" y="39688"/>
                </a:moveTo>
                <a:lnTo>
                  <a:pt x="15875" y="103188"/>
                </a:lnTo>
                <a:lnTo>
                  <a:pt x="47625" y="103188"/>
                </a:lnTo>
                <a:lnTo>
                  <a:pt x="47625" y="39688"/>
                </a:lnTo>
                <a:lnTo>
                  <a:pt x="15875" y="39688"/>
                </a:lnTo>
                <a:close/>
                <a:moveTo>
                  <a:pt x="95250" y="39688"/>
                </a:moveTo>
                <a:lnTo>
                  <a:pt x="63500" y="39688"/>
                </a:lnTo>
                <a:lnTo>
                  <a:pt x="63500" y="103188"/>
                </a:lnTo>
                <a:lnTo>
                  <a:pt x="95250" y="103188"/>
                </a:lnTo>
                <a:lnTo>
                  <a:pt x="95250" y="39688"/>
                </a:ln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69938" y="2452688"/>
            <a:ext cx="500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Column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47688" y="2706688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ฟิลด์ข้อมูล - name, email, age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52438" y="3055938"/>
            <a:ext cx="5445125" cy="603250"/>
          </a:xfrm>
          <a:custGeom>
            <a:avLst/>
            <a:gdLst/>
            <a:ahLst/>
            <a:cxnLst/>
            <a:rect l="l" t="t" r="r" b="b"/>
            <a:pathLst>
              <a:path w="5445125" h="603250">
                <a:moveTo>
                  <a:pt x="95247" y="0"/>
                </a:moveTo>
                <a:lnTo>
                  <a:pt x="5349878" y="0"/>
                </a:lnTo>
                <a:cubicBezTo>
                  <a:pt x="5402481" y="0"/>
                  <a:pt x="5445125" y="42644"/>
                  <a:pt x="5445125" y="95247"/>
                </a:cubicBezTo>
                <a:lnTo>
                  <a:pt x="5445125" y="508003"/>
                </a:lnTo>
                <a:cubicBezTo>
                  <a:pt x="5445125" y="560606"/>
                  <a:pt x="5402481" y="603250"/>
                  <a:pt x="5349878" y="603250"/>
                </a:cubicBezTo>
                <a:lnTo>
                  <a:pt x="95247" y="603250"/>
                </a:lnTo>
                <a:cubicBezTo>
                  <a:pt x="42644" y="603250"/>
                  <a:pt x="0" y="560606"/>
                  <a:pt x="0" y="508003"/>
                </a:cubicBezTo>
                <a:lnTo>
                  <a:pt x="0" y="95247"/>
                </a:lnTo>
                <a:cubicBezTo>
                  <a:pt x="0" y="42644"/>
                  <a:pt x="42644" y="0"/>
                  <a:pt x="95247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571500" y="318293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7938" y="71438"/>
                </a:moveTo>
                <a:cubicBezTo>
                  <a:pt x="3547" y="71438"/>
                  <a:pt x="0" y="74985"/>
                  <a:pt x="0" y="79375"/>
                </a:cubicBezTo>
                <a:cubicBezTo>
                  <a:pt x="0" y="83765"/>
                  <a:pt x="3547" y="87313"/>
                  <a:pt x="7938" y="87313"/>
                </a:cubicBezTo>
                <a:lnTo>
                  <a:pt x="103188" y="87313"/>
                </a:lnTo>
                <a:cubicBezTo>
                  <a:pt x="107578" y="87313"/>
                  <a:pt x="111125" y="83765"/>
                  <a:pt x="111125" y="79375"/>
                </a:cubicBezTo>
                <a:cubicBezTo>
                  <a:pt x="111125" y="74985"/>
                  <a:pt x="107578" y="71438"/>
                  <a:pt x="103188" y="71438"/>
                </a:cubicBezTo>
                <a:lnTo>
                  <a:pt x="7938" y="71438"/>
                </a:lnTo>
                <a:close/>
                <a:moveTo>
                  <a:pt x="7938" y="39688"/>
                </a:moveTo>
                <a:cubicBezTo>
                  <a:pt x="3547" y="39688"/>
                  <a:pt x="0" y="43235"/>
                  <a:pt x="0" y="47625"/>
                </a:cubicBezTo>
                <a:cubicBezTo>
                  <a:pt x="0" y="52015"/>
                  <a:pt x="3547" y="55563"/>
                  <a:pt x="7938" y="55563"/>
                </a:cubicBezTo>
                <a:lnTo>
                  <a:pt x="103188" y="55563"/>
                </a:lnTo>
                <a:cubicBezTo>
                  <a:pt x="107578" y="55563"/>
                  <a:pt x="111125" y="52015"/>
                  <a:pt x="111125" y="47625"/>
                </a:cubicBezTo>
                <a:cubicBezTo>
                  <a:pt x="111125" y="43235"/>
                  <a:pt x="107578" y="39688"/>
                  <a:pt x="103188" y="39688"/>
                </a:cubicBezTo>
                <a:lnTo>
                  <a:pt x="7938" y="39688"/>
                </a:ln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69938" y="3151188"/>
            <a:ext cx="309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Row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47688" y="3405188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แต่ละ record - ข้อมูลของ user คนหนึ่ง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63469" y="1210469"/>
            <a:ext cx="5707063" cy="2579688"/>
          </a:xfrm>
          <a:custGeom>
            <a:avLst/>
            <a:gdLst/>
            <a:ahLst/>
            <a:cxnLst/>
            <a:rect l="l" t="t" r="r" b="b"/>
            <a:pathLst>
              <a:path w="5707063" h="2579688">
                <a:moveTo>
                  <a:pt x="126998" y="0"/>
                </a:moveTo>
                <a:lnTo>
                  <a:pt x="5580064" y="0"/>
                </a:lnTo>
                <a:cubicBezTo>
                  <a:pt x="5650204" y="0"/>
                  <a:pt x="5707063" y="56859"/>
                  <a:pt x="5707063" y="126998"/>
                </a:cubicBezTo>
                <a:lnTo>
                  <a:pt x="5707063" y="2452689"/>
                </a:lnTo>
                <a:cubicBezTo>
                  <a:pt x="5707063" y="2522829"/>
                  <a:pt x="5650204" y="2579688"/>
                  <a:pt x="5580064" y="2579688"/>
                </a:cubicBezTo>
                <a:lnTo>
                  <a:pt x="126998" y="2579688"/>
                </a:lnTo>
                <a:cubicBezTo>
                  <a:pt x="56859" y="2579688"/>
                  <a:pt x="0" y="2522829"/>
                  <a:pt x="0" y="2452689"/>
                </a:cubicBezTo>
                <a:lnTo>
                  <a:pt x="0" y="126998"/>
                </a:lnTo>
                <a:cubicBezTo>
                  <a:pt x="0" y="56906"/>
                  <a:pt x="56906" y="0"/>
                  <a:pt x="126998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100000">
                <a:srgbClr val="38BDF8">
                  <a:alpha val="5000"/>
                </a:srgbClr>
              </a:gs>
            </a:gsLst>
            <a:lin ang="2700000" scaled="1"/>
          </a:gra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6304359" y="1373188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111869" y="372"/>
                </a:moveTo>
                <a:cubicBezTo>
                  <a:pt x="106598" y="-1147"/>
                  <a:pt x="101110" y="1922"/>
                  <a:pt x="99591" y="7193"/>
                </a:cubicBezTo>
                <a:lnTo>
                  <a:pt x="59903" y="146100"/>
                </a:lnTo>
                <a:cubicBezTo>
                  <a:pt x="58384" y="151371"/>
                  <a:pt x="61454" y="156859"/>
                  <a:pt x="66725" y="158378"/>
                </a:cubicBezTo>
                <a:cubicBezTo>
                  <a:pt x="71996" y="159897"/>
                  <a:pt x="77484" y="156828"/>
                  <a:pt x="79003" y="151557"/>
                </a:cubicBezTo>
                <a:lnTo>
                  <a:pt x="118690" y="12650"/>
                </a:lnTo>
                <a:cubicBezTo>
                  <a:pt x="120210" y="7379"/>
                  <a:pt x="117140" y="1891"/>
                  <a:pt x="111869" y="372"/>
                </a:cubicBezTo>
                <a:close/>
                <a:moveTo>
                  <a:pt x="131899" y="42571"/>
                </a:moveTo>
                <a:cubicBezTo>
                  <a:pt x="128023" y="46447"/>
                  <a:pt x="128023" y="52741"/>
                  <a:pt x="131899" y="56617"/>
                </a:cubicBezTo>
                <a:lnTo>
                  <a:pt x="154657" y="79375"/>
                </a:lnTo>
                <a:lnTo>
                  <a:pt x="131899" y="102133"/>
                </a:lnTo>
                <a:cubicBezTo>
                  <a:pt x="128023" y="106009"/>
                  <a:pt x="128023" y="112303"/>
                  <a:pt x="131899" y="116179"/>
                </a:cubicBezTo>
                <a:cubicBezTo>
                  <a:pt x="135775" y="120055"/>
                  <a:pt x="142069" y="120055"/>
                  <a:pt x="145945" y="116179"/>
                </a:cubicBezTo>
                <a:lnTo>
                  <a:pt x="175710" y="86413"/>
                </a:lnTo>
                <a:cubicBezTo>
                  <a:pt x="179586" y="82538"/>
                  <a:pt x="179586" y="76243"/>
                  <a:pt x="175710" y="72368"/>
                </a:cubicBezTo>
                <a:lnTo>
                  <a:pt x="145945" y="42602"/>
                </a:lnTo>
                <a:cubicBezTo>
                  <a:pt x="142069" y="38726"/>
                  <a:pt x="135775" y="38726"/>
                  <a:pt x="131899" y="42602"/>
                </a:cubicBezTo>
                <a:close/>
                <a:moveTo>
                  <a:pt x="46726" y="42571"/>
                </a:moveTo>
                <a:cubicBezTo>
                  <a:pt x="42850" y="38695"/>
                  <a:pt x="36556" y="38695"/>
                  <a:pt x="32680" y="42571"/>
                </a:cubicBezTo>
                <a:lnTo>
                  <a:pt x="2915" y="72337"/>
                </a:lnTo>
                <a:cubicBezTo>
                  <a:pt x="-961" y="76212"/>
                  <a:pt x="-961" y="82507"/>
                  <a:pt x="2915" y="86382"/>
                </a:cubicBezTo>
                <a:lnTo>
                  <a:pt x="32680" y="116148"/>
                </a:lnTo>
                <a:cubicBezTo>
                  <a:pt x="36556" y="120024"/>
                  <a:pt x="42850" y="120024"/>
                  <a:pt x="46726" y="116148"/>
                </a:cubicBezTo>
                <a:cubicBezTo>
                  <a:pt x="50602" y="112272"/>
                  <a:pt x="50602" y="105978"/>
                  <a:pt x="46726" y="102102"/>
                </a:cubicBezTo>
                <a:lnTo>
                  <a:pt x="23968" y="79375"/>
                </a:lnTo>
                <a:lnTo>
                  <a:pt x="46695" y="56617"/>
                </a:lnTo>
                <a:cubicBezTo>
                  <a:pt x="50571" y="52741"/>
                  <a:pt x="50571" y="46447"/>
                  <a:pt x="46695" y="42571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492875" y="1341438"/>
            <a:ext cx="5326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Prisma ORM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294438" y="1658938"/>
            <a:ext cx="550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Object-Relational Mapping</a:t>
            </a: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เขียน Code แทน SQL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10313" y="197643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6516688" y="1944688"/>
            <a:ext cx="19764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Type-safe - รู้ type ตั้งแต่เขียน code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10313" y="223043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516688" y="2198688"/>
            <a:ext cx="1428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Auto-complete ใน Editor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10313" y="248443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516688" y="2452688"/>
            <a:ext cx="1944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Migrations จัดการ schema อัตโนมัติ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10313" y="273843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516688" y="2706688"/>
            <a:ext cx="1230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รองรับหลาย Database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21469" y="3925094"/>
            <a:ext cx="5707063" cy="2738438"/>
          </a:xfrm>
          <a:custGeom>
            <a:avLst/>
            <a:gdLst/>
            <a:ahLst/>
            <a:cxnLst/>
            <a:rect l="l" t="t" r="r" b="b"/>
            <a:pathLst>
              <a:path w="5707063" h="2738438">
                <a:moveTo>
                  <a:pt x="127009" y="0"/>
                </a:moveTo>
                <a:lnTo>
                  <a:pt x="5580054" y="0"/>
                </a:lnTo>
                <a:cubicBezTo>
                  <a:pt x="5650199" y="0"/>
                  <a:pt x="5707063" y="56864"/>
                  <a:pt x="5707063" y="127009"/>
                </a:cubicBezTo>
                <a:lnTo>
                  <a:pt x="5707063" y="2611429"/>
                </a:lnTo>
                <a:cubicBezTo>
                  <a:pt x="5707063" y="2681574"/>
                  <a:pt x="5650199" y="2738438"/>
                  <a:pt x="5580054" y="2738437"/>
                </a:cubicBezTo>
                <a:lnTo>
                  <a:pt x="127009" y="2738438"/>
                </a:lnTo>
                <a:cubicBezTo>
                  <a:pt x="56864" y="2738437"/>
                  <a:pt x="0" y="2681574"/>
                  <a:pt x="0" y="2611429"/>
                </a:cubicBezTo>
                <a:lnTo>
                  <a:pt x="0" y="127009"/>
                </a:lnTo>
                <a:cubicBezTo>
                  <a:pt x="0" y="56911"/>
                  <a:pt x="56911" y="0"/>
                  <a:pt x="127009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463352" y="4095750"/>
            <a:ext cx="160734" cy="142875"/>
          </a:xfrm>
          <a:custGeom>
            <a:avLst/>
            <a:gdLst/>
            <a:ahLst/>
            <a:cxnLst/>
            <a:rect l="l" t="t" r="r" b="b"/>
            <a:pathLst>
              <a:path w="160734" h="142875">
                <a:moveTo>
                  <a:pt x="0" y="93762"/>
                </a:moveTo>
                <a:cubicBezTo>
                  <a:pt x="0" y="115946"/>
                  <a:pt x="17999" y="133945"/>
                  <a:pt x="40184" y="133945"/>
                </a:cubicBezTo>
                <a:lnTo>
                  <a:pt x="125016" y="133945"/>
                </a:lnTo>
                <a:cubicBezTo>
                  <a:pt x="144745" y="133945"/>
                  <a:pt x="160734" y="117956"/>
                  <a:pt x="160734" y="98227"/>
                </a:cubicBezTo>
                <a:cubicBezTo>
                  <a:pt x="160734" y="83827"/>
                  <a:pt x="152223" y="71410"/>
                  <a:pt x="139945" y="65773"/>
                </a:cubicBezTo>
                <a:cubicBezTo>
                  <a:pt x="141815" y="62117"/>
                  <a:pt x="142875" y="57959"/>
                  <a:pt x="142875" y="53578"/>
                </a:cubicBezTo>
                <a:cubicBezTo>
                  <a:pt x="142875" y="38788"/>
                  <a:pt x="130876" y="26789"/>
                  <a:pt x="116086" y="26789"/>
                </a:cubicBezTo>
                <a:cubicBezTo>
                  <a:pt x="111147" y="26789"/>
                  <a:pt x="106542" y="28129"/>
                  <a:pt x="102580" y="30445"/>
                </a:cubicBezTo>
                <a:cubicBezTo>
                  <a:pt x="95855" y="17664"/>
                  <a:pt x="82432" y="8930"/>
                  <a:pt x="66973" y="8930"/>
                </a:cubicBezTo>
                <a:cubicBezTo>
                  <a:pt x="44788" y="8930"/>
                  <a:pt x="26789" y="26929"/>
                  <a:pt x="26789" y="49113"/>
                </a:cubicBezTo>
                <a:cubicBezTo>
                  <a:pt x="26789" y="51346"/>
                  <a:pt x="26984" y="53550"/>
                  <a:pt x="27319" y="55671"/>
                </a:cubicBezTo>
                <a:cubicBezTo>
                  <a:pt x="11441" y="61029"/>
                  <a:pt x="0" y="76070"/>
                  <a:pt x="0" y="93762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35000" y="4056063"/>
            <a:ext cx="5334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34D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NeonDB คืออะไร?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52438" y="4373563"/>
            <a:ext cx="5508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Serverless PostgreSQL</a:t>
            </a: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บน Cloud - ฟรีสำหรับมือใหม่!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76250" y="4691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74688" y="4659313"/>
            <a:ext cx="1238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Free Tier ใช้งานได้จริง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76250" y="4945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74688" y="4913313"/>
            <a:ext cx="1539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Auto-scaling ตามการใช้งาน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76250" y="5199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74688" y="5167313"/>
            <a:ext cx="2039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Connection String ง่ายต่อการเชื่อมต่อ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63469" y="3925094"/>
            <a:ext cx="5707063" cy="2738438"/>
          </a:xfrm>
          <a:custGeom>
            <a:avLst/>
            <a:gdLst/>
            <a:ahLst/>
            <a:cxnLst/>
            <a:rect l="l" t="t" r="r" b="b"/>
            <a:pathLst>
              <a:path w="5707063" h="2738438">
                <a:moveTo>
                  <a:pt x="127009" y="0"/>
                </a:moveTo>
                <a:lnTo>
                  <a:pt x="5580054" y="0"/>
                </a:lnTo>
                <a:cubicBezTo>
                  <a:pt x="5650199" y="0"/>
                  <a:pt x="5707063" y="56864"/>
                  <a:pt x="5707063" y="127009"/>
                </a:cubicBezTo>
                <a:lnTo>
                  <a:pt x="5707063" y="2611429"/>
                </a:lnTo>
                <a:cubicBezTo>
                  <a:pt x="5707063" y="2681574"/>
                  <a:pt x="5650199" y="2738438"/>
                  <a:pt x="5580054" y="2738437"/>
                </a:cubicBezTo>
                <a:lnTo>
                  <a:pt x="127009" y="2738438"/>
                </a:lnTo>
                <a:cubicBezTo>
                  <a:pt x="56864" y="2738437"/>
                  <a:pt x="0" y="2681574"/>
                  <a:pt x="0" y="2611429"/>
                </a:cubicBezTo>
                <a:lnTo>
                  <a:pt x="0" y="127009"/>
                </a:lnTo>
                <a:cubicBezTo>
                  <a:pt x="0" y="56911"/>
                  <a:pt x="56911" y="0"/>
                  <a:pt x="127009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332141" y="4095750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0" y="17859"/>
                </a:moveTo>
                <a:cubicBezTo>
                  <a:pt x="0" y="8009"/>
                  <a:pt x="8009" y="0"/>
                  <a:pt x="17859" y="0"/>
                </a:cubicBezTo>
                <a:lnTo>
                  <a:pt x="59578" y="0"/>
                </a:lnTo>
                <a:cubicBezTo>
                  <a:pt x="64322" y="0"/>
                  <a:pt x="68870" y="1870"/>
                  <a:pt x="72219" y="5218"/>
                </a:cubicBezTo>
                <a:lnTo>
                  <a:pt x="101938" y="34965"/>
                </a:lnTo>
                <a:cubicBezTo>
                  <a:pt x="105287" y="38314"/>
                  <a:pt x="107156" y="42863"/>
                  <a:pt x="107156" y="47606"/>
                </a:cubicBezTo>
                <a:lnTo>
                  <a:pt x="107156" y="125016"/>
                </a:lnTo>
                <a:cubicBezTo>
                  <a:pt x="107156" y="134866"/>
                  <a:pt x="99147" y="142875"/>
                  <a:pt x="89297" y="142875"/>
                </a:cubicBezTo>
                <a:lnTo>
                  <a:pt x="17859" y="142875"/>
                </a:lnTo>
                <a:cubicBezTo>
                  <a:pt x="8009" y="142875"/>
                  <a:pt x="0" y="134866"/>
                  <a:pt x="0" y="125016"/>
                </a:cubicBezTo>
                <a:lnTo>
                  <a:pt x="0" y="17859"/>
                </a:lnTo>
                <a:close/>
                <a:moveTo>
                  <a:pt x="58043" y="16325"/>
                </a:moveTo>
                <a:lnTo>
                  <a:pt x="58043" y="42416"/>
                </a:lnTo>
                <a:cubicBezTo>
                  <a:pt x="58043" y="46127"/>
                  <a:pt x="61029" y="49113"/>
                  <a:pt x="64740" y="49113"/>
                </a:cubicBezTo>
                <a:lnTo>
                  <a:pt x="90832" y="49113"/>
                </a:lnTo>
                <a:lnTo>
                  <a:pt x="58043" y="16325"/>
                </a:lnTo>
                <a:close/>
                <a:moveTo>
                  <a:pt x="43030" y="82488"/>
                </a:moveTo>
                <a:cubicBezTo>
                  <a:pt x="45430" y="79670"/>
                  <a:pt x="45123" y="75456"/>
                  <a:pt x="42304" y="73056"/>
                </a:cubicBezTo>
                <a:cubicBezTo>
                  <a:pt x="39486" y="70656"/>
                  <a:pt x="35272" y="70963"/>
                  <a:pt x="32872" y="73782"/>
                </a:cubicBezTo>
                <a:lnTo>
                  <a:pt x="19478" y="89408"/>
                </a:lnTo>
                <a:cubicBezTo>
                  <a:pt x="17329" y="91920"/>
                  <a:pt x="17329" y="95603"/>
                  <a:pt x="19478" y="98115"/>
                </a:cubicBezTo>
                <a:lnTo>
                  <a:pt x="32872" y="113742"/>
                </a:lnTo>
                <a:cubicBezTo>
                  <a:pt x="35272" y="116560"/>
                  <a:pt x="39514" y="116867"/>
                  <a:pt x="42304" y="114467"/>
                </a:cubicBezTo>
                <a:cubicBezTo>
                  <a:pt x="45095" y="112068"/>
                  <a:pt x="45430" y="107826"/>
                  <a:pt x="43030" y="105035"/>
                </a:cubicBezTo>
                <a:lnTo>
                  <a:pt x="33375" y="93762"/>
                </a:lnTo>
                <a:lnTo>
                  <a:pt x="43030" y="82488"/>
                </a:lnTo>
                <a:close/>
                <a:moveTo>
                  <a:pt x="74284" y="73782"/>
                </a:moveTo>
                <a:cubicBezTo>
                  <a:pt x="71884" y="70963"/>
                  <a:pt x="67642" y="70656"/>
                  <a:pt x="64852" y="73056"/>
                </a:cubicBezTo>
                <a:cubicBezTo>
                  <a:pt x="62061" y="75456"/>
                  <a:pt x="61726" y="79697"/>
                  <a:pt x="64126" y="82488"/>
                </a:cubicBezTo>
                <a:lnTo>
                  <a:pt x="73782" y="93762"/>
                </a:lnTo>
                <a:lnTo>
                  <a:pt x="64126" y="105035"/>
                </a:lnTo>
                <a:cubicBezTo>
                  <a:pt x="61726" y="107854"/>
                  <a:pt x="62033" y="112068"/>
                  <a:pt x="64852" y="114467"/>
                </a:cubicBezTo>
                <a:cubicBezTo>
                  <a:pt x="67670" y="116867"/>
                  <a:pt x="71884" y="116560"/>
                  <a:pt x="74284" y="113742"/>
                </a:cubicBezTo>
                <a:lnTo>
                  <a:pt x="87678" y="98115"/>
                </a:lnTo>
                <a:cubicBezTo>
                  <a:pt x="89827" y="95603"/>
                  <a:pt x="89827" y="91920"/>
                  <a:pt x="87678" y="89408"/>
                </a:cubicBezTo>
                <a:lnTo>
                  <a:pt x="74284" y="73782"/>
                </a:ln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477000" y="4056063"/>
            <a:ext cx="5334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ตัวอย่าง: Prisma Schema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294438" y="4373563"/>
            <a:ext cx="5445125" cy="2159000"/>
          </a:xfrm>
          <a:custGeom>
            <a:avLst/>
            <a:gdLst/>
            <a:ahLst/>
            <a:cxnLst/>
            <a:rect l="l" t="t" r="r" b="b"/>
            <a:pathLst>
              <a:path w="5445125" h="2159000">
                <a:moveTo>
                  <a:pt x="63496" y="0"/>
                </a:moveTo>
                <a:lnTo>
                  <a:pt x="5381629" y="0"/>
                </a:lnTo>
                <a:cubicBezTo>
                  <a:pt x="5416697" y="0"/>
                  <a:pt x="5445125" y="28428"/>
                  <a:pt x="5445125" y="63496"/>
                </a:cubicBezTo>
                <a:lnTo>
                  <a:pt x="5445125" y="2095504"/>
                </a:lnTo>
                <a:cubicBezTo>
                  <a:pt x="5445125" y="2130572"/>
                  <a:pt x="5416697" y="2159000"/>
                  <a:pt x="5381629" y="2159000"/>
                </a:cubicBezTo>
                <a:lnTo>
                  <a:pt x="63496" y="2159000"/>
                </a:lnTo>
                <a:cubicBezTo>
                  <a:pt x="28428" y="2159000"/>
                  <a:pt x="0" y="2130572"/>
                  <a:pt x="0" y="2095504"/>
                </a:cubicBezTo>
                <a:lnTo>
                  <a:pt x="0" y="63496"/>
                </a:lnTo>
                <a:cubicBezTo>
                  <a:pt x="0" y="28452"/>
                  <a:pt x="28452" y="0"/>
                  <a:pt x="63496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6389688" y="4468813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</a:t>
            </a:r>
            <a:r>
              <a:rPr lang="en-US" sz="875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</a:t>
            </a: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511975" y="4635500"/>
            <a:ext cx="177850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878712" y="4635500"/>
            <a:ext cx="238869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428632" y="4635500"/>
            <a:ext cx="1827485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@id @default(autoincrement())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511975" y="4794250"/>
            <a:ext cx="361156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email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878712" y="4794250"/>
            <a:ext cx="422176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306469" y="4794250"/>
            <a:ext cx="483319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@unique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389688" y="4945063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name</a:t>
            </a:r>
            <a:r>
              <a:rPr lang="en-US" sz="875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r>
              <a:rPr lang="en-US" sz="875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?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389688" y="5103813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posts</a:t>
            </a:r>
            <a:r>
              <a:rPr lang="en-US" sz="875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</a:t>
            </a:r>
            <a:r>
              <a:rPr lang="en-US" sz="875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[]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389688" y="5262563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389688" y="5484813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</a:t>
            </a:r>
            <a:r>
              <a:rPr lang="en-US" sz="875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</a:t>
            </a: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511975" y="5651500"/>
            <a:ext cx="177850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7062019" y="5651500"/>
            <a:ext cx="238869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489775" y="5651500"/>
            <a:ext cx="1827485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@id @default(autoincrement())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511975" y="5810250"/>
            <a:ext cx="361156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title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7062019" y="5810250"/>
            <a:ext cx="422176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511975" y="5969000"/>
            <a:ext cx="422176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author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7061895" y="5969000"/>
            <a:ext cx="300013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7428632" y="5969000"/>
            <a:ext cx="2927201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@relation(fields: [authorId], references: [id])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511975" y="6127750"/>
            <a:ext cx="544339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authorId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7061895" y="6127750"/>
            <a:ext cx="238869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6389688" y="6278563"/>
            <a:ext cx="531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0407" y="330407"/>
            <a:ext cx="11679870" cy="3304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41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CRUD Flow &amp; Environment Variables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30407" y="759935"/>
            <a:ext cx="1057301" cy="33041"/>
          </a:xfrm>
          <a:custGeom>
            <a:avLst/>
            <a:gdLst/>
            <a:ahLst/>
            <a:cxnLst/>
            <a:rect l="l" t="t" r="r" b="b"/>
            <a:pathLst>
              <a:path w="1057301" h="33041">
                <a:moveTo>
                  <a:pt x="16520" y="0"/>
                </a:moveTo>
                <a:lnTo>
                  <a:pt x="1040780" y="0"/>
                </a:lnTo>
                <a:cubicBezTo>
                  <a:pt x="1049904" y="0"/>
                  <a:pt x="1057301" y="7396"/>
                  <a:pt x="1057301" y="16520"/>
                </a:cubicBezTo>
                <a:lnTo>
                  <a:pt x="1057301" y="16520"/>
                </a:lnTo>
                <a:cubicBezTo>
                  <a:pt x="1057301" y="25644"/>
                  <a:pt x="1049904" y="33041"/>
                  <a:pt x="1040780" y="33041"/>
                </a:cubicBezTo>
                <a:lnTo>
                  <a:pt x="16520" y="33041"/>
                </a:lnTo>
                <a:cubicBezTo>
                  <a:pt x="7403" y="33041"/>
                  <a:pt x="0" y="25638"/>
                  <a:pt x="0" y="16520"/>
                </a:cubicBezTo>
                <a:lnTo>
                  <a:pt x="0" y="16520"/>
                </a:lnTo>
                <a:cubicBezTo>
                  <a:pt x="0" y="7403"/>
                  <a:pt x="7403" y="0"/>
                  <a:pt x="16520" y="0"/>
                </a:cubicBezTo>
                <a:close/>
              </a:path>
            </a:pathLst>
          </a:custGeom>
          <a:gradFill flip="none" rotWithShape="1">
            <a:gsLst>
              <a:gs pos="0">
                <a:srgbClr val="34D399"/>
              </a:gs>
              <a:gs pos="100000">
                <a:srgbClr val="38BDF8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30407" y="892098"/>
            <a:ext cx="11613789" cy="2312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เชื่อมต่อทุกส่วนเข้าด้วยกัน และจัดการ Config อย่างปลอดภัย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4537" y="1259675"/>
            <a:ext cx="11522927" cy="1941138"/>
          </a:xfrm>
          <a:custGeom>
            <a:avLst/>
            <a:gdLst/>
            <a:ahLst/>
            <a:cxnLst/>
            <a:rect l="l" t="t" r="r" b="b"/>
            <a:pathLst>
              <a:path w="11522927" h="1941138">
                <a:moveTo>
                  <a:pt x="132172" y="0"/>
                </a:moveTo>
                <a:lnTo>
                  <a:pt x="11390755" y="0"/>
                </a:lnTo>
                <a:cubicBezTo>
                  <a:pt x="11463751" y="0"/>
                  <a:pt x="11522927" y="59175"/>
                  <a:pt x="11522927" y="132172"/>
                </a:cubicBezTo>
                <a:lnTo>
                  <a:pt x="11522927" y="1808966"/>
                </a:lnTo>
                <a:cubicBezTo>
                  <a:pt x="11522927" y="1881963"/>
                  <a:pt x="11463751" y="1941138"/>
                  <a:pt x="11390755" y="1941138"/>
                </a:cubicBezTo>
                <a:lnTo>
                  <a:pt x="132172" y="1941138"/>
                </a:lnTo>
                <a:cubicBezTo>
                  <a:pt x="59175" y="1941138"/>
                  <a:pt x="0" y="1881963"/>
                  <a:pt x="0" y="1808966"/>
                </a:cubicBezTo>
                <a:lnTo>
                  <a:pt x="0" y="132172"/>
                </a:lnTo>
                <a:cubicBezTo>
                  <a:pt x="0" y="59224"/>
                  <a:pt x="59224" y="0"/>
                  <a:pt x="132172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91480" y="1429008"/>
            <a:ext cx="165203" cy="165203"/>
          </a:xfrm>
          <a:custGeom>
            <a:avLst/>
            <a:gdLst/>
            <a:ahLst/>
            <a:cxnLst/>
            <a:rect l="l" t="t" r="r" b="b"/>
            <a:pathLst>
              <a:path w="165203" h="165203">
                <a:moveTo>
                  <a:pt x="0" y="25813"/>
                </a:moveTo>
                <a:cubicBezTo>
                  <a:pt x="0" y="17262"/>
                  <a:pt x="6937" y="10325"/>
                  <a:pt x="15488" y="10325"/>
                </a:cubicBezTo>
                <a:lnTo>
                  <a:pt x="46463" y="10325"/>
                </a:lnTo>
                <a:cubicBezTo>
                  <a:pt x="55014" y="10325"/>
                  <a:pt x="61951" y="17262"/>
                  <a:pt x="61951" y="25813"/>
                </a:cubicBezTo>
                <a:lnTo>
                  <a:pt x="61951" y="30976"/>
                </a:lnTo>
                <a:lnTo>
                  <a:pt x="103252" y="30976"/>
                </a:lnTo>
                <a:lnTo>
                  <a:pt x="103252" y="25813"/>
                </a:lnTo>
                <a:cubicBezTo>
                  <a:pt x="103252" y="17262"/>
                  <a:pt x="110189" y="10325"/>
                  <a:pt x="118740" y="10325"/>
                </a:cubicBezTo>
                <a:lnTo>
                  <a:pt x="149715" y="10325"/>
                </a:lnTo>
                <a:cubicBezTo>
                  <a:pt x="158266" y="10325"/>
                  <a:pt x="165203" y="17262"/>
                  <a:pt x="165203" y="25813"/>
                </a:cubicBezTo>
                <a:lnTo>
                  <a:pt x="165203" y="56789"/>
                </a:lnTo>
                <a:cubicBezTo>
                  <a:pt x="165203" y="65339"/>
                  <a:pt x="158266" y="72276"/>
                  <a:pt x="149715" y="72276"/>
                </a:cubicBezTo>
                <a:lnTo>
                  <a:pt x="118740" y="72276"/>
                </a:lnTo>
                <a:cubicBezTo>
                  <a:pt x="110189" y="72276"/>
                  <a:pt x="103252" y="65339"/>
                  <a:pt x="103252" y="56789"/>
                </a:cubicBezTo>
                <a:lnTo>
                  <a:pt x="103252" y="51626"/>
                </a:lnTo>
                <a:lnTo>
                  <a:pt x="61951" y="51626"/>
                </a:lnTo>
                <a:lnTo>
                  <a:pt x="61951" y="56789"/>
                </a:lnTo>
                <a:cubicBezTo>
                  <a:pt x="61951" y="59144"/>
                  <a:pt x="61403" y="61403"/>
                  <a:pt x="60467" y="63403"/>
                </a:cubicBezTo>
                <a:lnTo>
                  <a:pt x="82602" y="92927"/>
                </a:lnTo>
                <a:lnTo>
                  <a:pt x="108415" y="92927"/>
                </a:lnTo>
                <a:cubicBezTo>
                  <a:pt x="116965" y="92927"/>
                  <a:pt x="123902" y="99864"/>
                  <a:pt x="123902" y="108415"/>
                </a:cubicBezTo>
                <a:lnTo>
                  <a:pt x="123902" y="139390"/>
                </a:lnTo>
                <a:cubicBezTo>
                  <a:pt x="123902" y="147941"/>
                  <a:pt x="116965" y="154878"/>
                  <a:pt x="108415" y="154878"/>
                </a:cubicBezTo>
                <a:lnTo>
                  <a:pt x="77439" y="154878"/>
                </a:lnTo>
                <a:cubicBezTo>
                  <a:pt x="68888" y="154878"/>
                  <a:pt x="61951" y="147941"/>
                  <a:pt x="61951" y="139390"/>
                </a:cubicBezTo>
                <a:lnTo>
                  <a:pt x="61951" y="108415"/>
                </a:lnTo>
                <a:cubicBezTo>
                  <a:pt x="61951" y="106059"/>
                  <a:pt x="62500" y="103801"/>
                  <a:pt x="63435" y="101800"/>
                </a:cubicBezTo>
                <a:lnTo>
                  <a:pt x="41301" y="72276"/>
                </a:lnTo>
                <a:lnTo>
                  <a:pt x="15488" y="72276"/>
                </a:lnTo>
                <a:cubicBezTo>
                  <a:pt x="6937" y="72276"/>
                  <a:pt x="0" y="65339"/>
                  <a:pt x="0" y="56789"/>
                </a:cubicBezTo>
                <a:lnTo>
                  <a:pt x="0" y="25813"/>
                </a:ln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77333" y="1395967"/>
            <a:ext cx="11126439" cy="2312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1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Full CRUD Flow: React → Express → DB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74959" y="1763545"/>
            <a:ext cx="2420228" cy="1296846"/>
          </a:xfrm>
          <a:custGeom>
            <a:avLst/>
            <a:gdLst/>
            <a:ahLst/>
            <a:cxnLst/>
            <a:rect l="l" t="t" r="r" b="b"/>
            <a:pathLst>
              <a:path w="2420228" h="1296846">
                <a:moveTo>
                  <a:pt x="99118" y="0"/>
                </a:moveTo>
                <a:lnTo>
                  <a:pt x="2321110" y="0"/>
                </a:lnTo>
                <a:cubicBezTo>
                  <a:pt x="2375851" y="0"/>
                  <a:pt x="2420228" y="44377"/>
                  <a:pt x="2420228" y="99118"/>
                </a:cubicBezTo>
                <a:lnTo>
                  <a:pt x="2420228" y="1197728"/>
                </a:lnTo>
                <a:cubicBezTo>
                  <a:pt x="2420228" y="1252469"/>
                  <a:pt x="2375851" y="1296846"/>
                  <a:pt x="2321110" y="1296846"/>
                </a:cubicBezTo>
                <a:lnTo>
                  <a:pt x="99118" y="1296846"/>
                </a:lnTo>
                <a:cubicBezTo>
                  <a:pt x="44377" y="1296846"/>
                  <a:pt x="0" y="1252469"/>
                  <a:pt x="0" y="1197728"/>
                </a:cubicBezTo>
                <a:lnTo>
                  <a:pt x="0" y="99118"/>
                </a:lnTo>
                <a:cubicBezTo>
                  <a:pt x="0" y="44413"/>
                  <a:pt x="44413" y="0"/>
                  <a:pt x="99118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1564268" y="1875057"/>
            <a:ext cx="247805" cy="247805"/>
          </a:xfrm>
          <a:custGeom>
            <a:avLst/>
            <a:gdLst/>
            <a:ahLst/>
            <a:cxnLst/>
            <a:rect l="l" t="t" r="r" b="b"/>
            <a:pathLst>
              <a:path w="247805" h="247805">
                <a:moveTo>
                  <a:pt x="202406" y="85764"/>
                </a:moveTo>
                <a:cubicBezTo>
                  <a:pt x="199793" y="84893"/>
                  <a:pt x="197179" y="84070"/>
                  <a:pt x="194566" y="83295"/>
                </a:cubicBezTo>
                <a:cubicBezTo>
                  <a:pt x="195001" y="81505"/>
                  <a:pt x="195388" y="79714"/>
                  <a:pt x="195776" y="77923"/>
                </a:cubicBezTo>
                <a:cubicBezTo>
                  <a:pt x="201729" y="49077"/>
                  <a:pt x="197808" y="25894"/>
                  <a:pt x="184595" y="18247"/>
                </a:cubicBezTo>
                <a:cubicBezTo>
                  <a:pt x="171866" y="10938"/>
                  <a:pt x="151103" y="18537"/>
                  <a:pt x="130098" y="36832"/>
                </a:cubicBezTo>
                <a:cubicBezTo>
                  <a:pt x="128016" y="38623"/>
                  <a:pt x="125984" y="40510"/>
                  <a:pt x="124048" y="42398"/>
                </a:cubicBezTo>
                <a:cubicBezTo>
                  <a:pt x="122741" y="41139"/>
                  <a:pt x="121386" y="39881"/>
                  <a:pt x="120030" y="38671"/>
                </a:cubicBezTo>
                <a:cubicBezTo>
                  <a:pt x="98009" y="19118"/>
                  <a:pt x="75939" y="10890"/>
                  <a:pt x="62726" y="18585"/>
                </a:cubicBezTo>
                <a:cubicBezTo>
                  <a:pt x="50045" y="25942"/>
                  <a:pt x="46270" y="47770"/>
                  <a:pt x="51594" y="75067"/>
                </a:cubicBezTo>
                <a:cubicBezTo>
                  <a:pt x="52126" y="77778"/>
                  <a:pt x="52707" y="80440"/>
                  <a:pt x="53385" y="83150"/>
                </a:cubicBezTo>
                <a:cubicBezTo>
                  <a:pt x="50287" y="84021"/>
                  <a:pt x="47238" y="84989"/>
                  <a:pt x="44382" y="86006"/>
                </a:cubicBezTo>
                <a:cubicBezTo>
                  <a:pt x="18537" y="94960"/>
                  <a:pt x="0" y="109092"/>
                  <a:pt x="0" y="123709"/>
                </a:cubicBezTo>
                <a:cubicBezTo>
                  <a:pt x="0" y="138809"/>
                  <a:pt x="19747" y="153958"/>
                  <a:pt x="46609" y="163154"/>
                </a:cubicBezTo>
                <a:cubicBezTo>
                  <a:pt x="48787" y="163880"/>
                  <a:pt x="50965" y="164606"/>
                  <a:pt x="53191" y="165236"/>
                </a:cubicBezTo>
                <a:cubicBezTo>
                  <a:pt x="52465" y="168139"/>
                  <a:pt x="51836" y="170995"/>
                  <a:pt x="51255" y="173947"/>
                </a:cubicBezTo>
                <a:cubicBezTo>
                  <a:pt x="46173" y="200809"/>
                  <a:pt x="50142" y="222105"/>
                  <a:pt x="62822" y="229413"/>
                </a:cubicBezTo>
                <a:cubicBezTo>
                  <a:pt x="75890" y="236963"/>
                  <a:pt x="97864" y="229220"/>
                  <a:pt x="119256" y="210489"/>
                </a:cubicBezTo>
                <a:cubicBezTo>
                  <a:pt x="120950" y="208989"/>
                  <a:pt x="122644" y="207440"/>
                  <a:pt x="124338" y="205794"/>
                </a:cubicBezTo>
                <a:cubicBezTo>
                  <a:pt x="126468" y="207875"/>
                  <a:pt x="128694" y="209860"/>
                  <a:pt x="130920" y="211796"/>
                </a:cubicBezTo>
                <a:cubicBezTo>
                  <a:pt x="151635" y="229607"/>
                  <a:pt x="172108" y="236818"/>
                  <a:pt x="184740" y="229510"/>
                </a:cubicBezTo>
                <a:cubicBezTo>
                  <a:pt x="197808" y="221960"/>
                  <a:pt x="202067" y="199067"/>
                  <a:pt x="196550" y="171189"/>
                </a:cubicBezTo>
                <a:cubicBezTo>
                  <a:pt x="196114" y="169059"/>
                  <a:pt x="195630" y="166881"/>
                  <a:pt x="195098" y="164655"/>
                </a:cubicBezTo>
                <a:cubicBezTo>
                  <a:pt x="196647" y="164219"/>
                  <a:pt x="198147" y="163735"/>
                  <a:pt x="199647" y="163251"/>
                </a:cubicBezTo>
                <a:cubicBezTo>
                  <a:pt x="227574" y="154007"/>
                  <a:pt x="247805" y="139051"/>
                  <a:pt x="247805" y="123709"/>
                </a:cubicBezTo>
                <a:cubicBezTo>
                  <a:pt x="247805" y="109044"/>
                  <a:pt x="228736" y="94814"/>
                  <a:pt x="202406" y="85764"/>
                </a:cubicBezTo>
                <a:close/>
                <a:moveTo>
                  <a:pt x="136922" y="44673"/>
                </a:moveTo>
                <a:cubicBezTo>
                  <a:pt x="154926" y="28991"/>
                  <a:pt x="171721" y="22845"/>
                  <a:pt x="179368" y="27249"/>
                </a:cubicBezTo>
                <a:cubicBezTo>
                  <a:pt x="187548" y="31944"/>
                  <a:pt x="190694" y="50916"/>
                  <a:pt x="185563" y="75842"/>
                </a:cubicBezTo>
                <a:cubicBezTo>
                  <a:pt x="185224" y="77487"/>
                  <a:pt x="184886" y="79085"/>
                  <a:pt x="184450" y="80682"/>
                </a:cubicBezTo>
                <a:cubicBezTo>
                  <a:pt x="173705" y="78262"/>
                  <a:pt x="162816" y="76519"/>
                  <a:pt x="151877" y="75551"/>
                </a:cubicBezTo>
                <a:cubicBezTo>
                  <a:pt x="145585" y="66549"/>
                  <a:pt x="138713" y="57934"/>
                  <a:pt x="131259" y="49851"/>
                </a:cubicBezTo>
                <a:cubicBezTo>
                  <a:pt x="133147" y="48061"/>
                  <a:pt x="134986" y="46367"/>
                  <a:pt x="136922" y="44673"/>
                </a:cubicBezTo>
                <a:close/>
                <a:moveTo>
                  <a:pt x="80924" y="148828"/>
                </a:moveTo>
                <a:cubicBezTo>
                  <a:pt x="83392" y="153039"/>
                  <a:pt x="85909" y="157250"/>
                  <a:pt x="88571" y="161364"/>
                </a:cubicBezTo>
                <a:cubicBezTo>
                  <a:pt x="81021" y="160541"/>
                  <a:pt x="73519" y="159331"/>
                  <a:pt x="66114" y="157734"/>
                </a:cubicBezTo>
                <a:cubicBezTo>
                  <a:pt x="68243" y="150764"/>
                  <a:pt x="70905" y="143553"/>
                  <a:pt x="74003" y="136196"/>
                </a:cubicBezTo>
                <a:cubicBezTo>
                  <a:pt x="76229" y="140455"/>
                  <a:pt x="78504" y="144666"/>
                  <a:pt x="80924" y="148828"/>
                </a:cubicBezTo>
                <a:close/>
                <a:moveTo>
                  <a:pt x="66259" y="90604"/>
                </a:moveTo>
                <a:cubicBezTo>
                  <a:pt x="73228" y="89055"/>
                  <a:pt x="80633" y="87796"/>
                  <a:pt x="88329" y="86829"/>
                </a:cubicBezTo>
                <a:cubicBezTo>
                  <a:pt x="85764" y="90846"/>
                  <a:pt x="83247" y="94960"/>
                  <a:pt x="80875" y="99122"/>
                </a:cubicBezTo>
                <a:cubicBezTo>
                  <a:pt x="78504" y="103236"/>
                  <a:pt x="76181" y="107447"/>
                  <a:pt x="74003" y="111706"/>
                </a:cubicBezTo>
                <a:cubicBezTo>
                  <a:pt x="70954" y="104494"/>
                  <a:pt x="68388" y="97428"/>
                  <a:pt x="66259" y="90604"/>
                </a:cubicBezTo>
                <a:close/>
                <a:moveTo>
                  <a:pt x="79520" y="123951"/>
                </a:moveTo>
                <a:cubicBezTo>
                  <a:pt x="82715" y="117272"/>
                  <a:pt x="86199" y="110738"/>
                  <a:pt x="89878" y="104301"/>
                </a:cubicBezTo>
                <a:cubicBezTo>
                  <a:pt x="93556" y="97864"/>
                  <a:pt x="97525" y="91620"/>
                  <a:pt x="101687" y="85473"/>
                </a:cubicBezTo>
                <a:cubicBezTo>
                  <a:pt x="108947" y="84941"/>
                  <a:pt x="116352" y="84651"/>
                  <a:pt x="123902" y="84651"/>
                </a:cubicBezTo>
                <a:cubicBezTo>
                  <a:pt x="131453" y="84651"/>
                  <a:pt x="138906" y="84941"/>
                  <a:pt x="146118" y="85473"/>
                </a:cubicBezTo>
                <a:cubicBezTo>
                  <a:pt x="150232" y="91572"/>
                  <a:pt x="154152" y="97815"/>
                  <a:pt x="157879" y="104204"/>
                </a:cubicBezTo>
                <a:cubicBezTo>
                  <a:pt x="161606" y="110593"/>
                  <a:pt x="165090" y="117127"/>
                  <a:pt x="168381" y="123757"/>
                </a:cubicBezTo>
                <a:cubicBezTo>
                  <a:pt x="165139" y="130436"/>
                  <a:pt x="161654" y="137019"/>
                  <a:pt x="157927" y="143504"/>
                </a:cubicBezTo>
                <a:cubicBezTo>
                  <a:pt x="154249" y="149941"/>
                  <a:pt x="150329" y="156185"/>
                  <a:pt x="146215" y="162380"/>
                </a:cubicBezTo>
                <a:cubicBezTo>
                  <a:pt x="139003" y="162912"/>
                  <a:pt x="131501" y="163154"/>
                  <a:pt x="123902" y="163154"/>
                </a:cubicBezTo>
                <a:cubicBezTo>
                  <a:pt x="116304" y="163154"/>
                  <a:pt x="108947" y="162912"/>
                  <a:pt x="101832" y="162477"/>
                </a:cubicBezTo>
                <a:cubicBezTo>
                  <a:pt x="97622" y="156330"/>
                  <a:pt x="93653" y="150038"/>
                  <a:pt x="89926" y="143601"/>
                </a:cubicBezTo>
                <a:cubicBezTo>
                  <a:pt x="86199" y="137164"/>
                  <a:pt x="82763" y="130630"/>
                  <a:pt x="79520" y="123951"/>
                </a:cubicBezTo>
                <a:close/>
                <a:moveTo>
                  <a:pt x="166929" y="148731"/>
                </a:moveTo>
                <a:cubicBezTo>
                  <a:pt x="169398" y="144472"/>
                  <a:pt x="171721" y="140165"/>
                  <a:pt x="173996" y="135809"/>
                </a:cubicBezTo>
                <a:cubicBezTo>
                  <a:pt x="177093" y="142827"/>
                  <a:pt x="179804" y="149941"/>
                  <a:pt x="182175" y="157250"/>
                </a:cubicBezTo>
                <a:cubicBezTo>
                  <a:pt x="174673" y="158944"/>
                  <a:pt x="167075" y="160250"/>
                  <a:pt x="159428" y="161122"/>
                </a:cubicBezTo>
                <a:cubicBezTo>
                  <a:pt x="162041" y="157056"/>
                  <a:pt x="164510" y="152894"/>
                  <a:pt x="166929" y="148731"/>
                </a:cubicBezTo>
                <a:close/>
                <a:moveTo>
                  <a:pt x="173899" y="111706"/>
                </a:moveTo>
                <a:cubicBezTo>
                  <a:pt x="171624" y="107447"/>
                  <a:pt x="169301" y="103188"/>
                  <a:pt x="166881" y="99025"/>
                </a:cubicBezTo>
                <a:cubicBezTo>
                  <a:pt x="164510" y="94911"/>
                  <a:pt x="162041" y="90846"/>
                  <a:pt x="159476" y="86829"/>
                </a:cubicBezTo>
                <a:cubicBezTo>
                  <a:pt x="167268" y="87796"/>
                  <a:pt x="174722" y="89103"/>
                  <a:pt x="181691" y="90700"/>
                </a:cubicBezTo>
                <a:cubicBezTo>
                  <a:pt x="179465" y="97864"/>
                  <a:pt x="176851" y="104833"/>
                  <a:pt x="173899" y="111706"/>
                </a:cubicBezTo>
                <a:close/>
                <a:moveTo>
                  <a:pt x="123999" y="57256"/>
                </a:moveTo>
                <a:cubicBezTo>
                  <a:pt x="129081" y="62774"/>
                  <a:pt x="133873" y="68582"/>
                  <a:pt x="138325" y="74583"/>
                </a:cubicBezTo>
                <a:cubicBezTo>
                  <a:pt x="128742" y="74148"/>
                  <a:pt x="119111" y="74148"/>
                  <a:pt x="109528" y="74583"/>
                </a:cubicBezTo>
                <a:cubicBezTo>
                  <a:pt x="114271" y="68340"/>
                  <a:pt x="119159" y="62532"/>
                  <a:pt x="123999" y="57256"/>
                </a:cubicBezTo>
                <a:close/>
                <a:moveTo>
                  <a:pt x="67856" y="27588"/>
                </a:moveTo>
                <a:cubicBezTo>
                  <a:pt x="75987" y="22845"/>
                  <a:pt x="94040" y="29620"/>
                  <a:pt x="113061" y="46463"/>
                </a:cubicBezTo>
                <a:cubicBezTo>
                  <a:pt x="114271" y="47528"/>
                  <a:pt x="115481" y="48690"/>
                  <a:pt x="116739" y="49851"/>
                </a:cubicBezTo>
                <a:cubicBezTo>
                  <a:pt x="109237" y="57934"/>
                  <a:pt x="102316" y="66549"/>
                  <a:pt x="95976" y="75551"/>
                </a:cubicBezTo>
                <a:cubicBezTo>
                  <a:pt x="85038" y="76519"/>
                  <a:pt x="74196" y="78213"/>
                  <a:pt x="63452" y="80585"/>
                </a:cubicBezTo>
                <a:cubicBezTo>
                  <a:pt x="62822" y="78117"/>
                  <a:pt x="62290" y="75600"/>
                  <a:pt x="61758" y="73083"/>
                </a:cubicBezTo>
                <a:cubicBezTo>
                  <a:pt x="57208" y="49658"/>
                  <a:pt x="60209" y="31992"/>
                  <a:pt x="67856" y="27588"/>
                </a:cubicBezTo>
                <a:close/>
                <a:moveTo>
                  <a:pt x="55998" y="155168"/>
                </a:moveTo>
                <a:cubicBezTo>
                  <a:pt x="53965" y="154588"/>
                  <a:pt x="51981" y="153958"/>
                  <a:pt x="49997" y="153281"/>
                </a:cubicBezTo>
                <a:cubicBezTo>
                  <a:pt x="39688" y="150038"/>
                  <a:pt x="27975" y="144908"/>
                  <a:pt x="19505" y="138180"/>
                </a:cubicBezTo>
                <a:cubicBezTo>
                  <a:pt x="14617" y="134792"/>
                  <a:pt x="11325" y="129565"/>
                  <a:pt x="10406" y="123709"/>
                </a:cubicBezTo>
                <a:cubicBezTo>
                  <a:pt x="10406" y="114852"/>
                  <a:pt x="25700" y="103526"/>
                  <a:pt x="47770" y="95831"/>
                </a:cubicBezTo>
                <a:cubicBezTo>
                  <a:pt x="50529" y="94863"/>
                  <a:pt x="53336" y="93992"/>
                  <a:pt x="56143" y="93169"/>
                </a:cubicBezTo>
                <a:cubicBezTo>
                  <a:pt x="59434" y="103671"/>
                  <a:pt x="63403" y="113981"/>
                  <a:pt x="68001" y="123951"/>
                </a:cubicBezTo>
                <a:cubicBezTo>
                  <a:pt x="63355" y="134066"/>
                  <a:pt x="59338" y="144521"/>
                  <a:pt x="55998" y="155168"/>
                </a:cubicBezTo>
                <a:close/>
                <a:moveTo>
                  <a:pt x="112432" y="202600"/>
                </a:moveTo>
                <a:cubicBezTo>
                  <a:pt x="104446" y="209908"/>
                  <a:pt x="95202" y="215716"/>
                  <a:pt x="85135" y="219685"/>
                </a:cubicBezTo>
                <a:cubicBezTo>
                  <a:pt x="79762" y="222250"/>
                  <a:pt x="73567" y="222492"/>
                  <a:pt x="68050" y="220314"/>
                </a:cubicBezTo>
                <a:cubicBezTo>
                  <a:pt x="60354" y="215861"/>
                  <a:pt x="57160" y="198776"/>
                  <a:pt x="61516" y="175787"/>
                </a:cubicBezTo>
                <a:cubicBezTo>
                  <a:pt x="62048" y="173076"/>
                  <a:pt x="62629" y="170366"/>
                  <a:pt x="63306" y="167704"/>
                </a:cubicBezTo>
                <a:cubicBezTo>
                  <a:pt x="74148" y="170027"/>
                  <a:pt x="85086" y="171624"/>
                  <a:pt x="96170" y="172447"/>
                </a:cubicBezTo>
                <a:cubicBezTo>
                  <a:pt x="102558" y="181498"/>
                  <a:pt x="109576" y="190161"/>
                  <a:pt x="117078" y="198292"/>
                </a:cubicBezTo>
                <a:cubicBezTo>
                  <a:pt x="115529" y="199793"/>
                  <a:pt x="113981" y="201245"/>
                  <a:pt x="112432" y="202600"/>
                </a:cubicBezTo>
                <a:close/>
                <a:moveTo>
                  <a:pt x="124290" y="190839"/>
                </a:moveTo>
                <a:cubicBezTo>
                  <a:pt x="119353" y="185515"/>
                  <a:pt x="114416" y="179610"/>
                  <a:pt x="109625" y="173270"/>
                </a:cubicBezTo>
                <a:cubicBezTo>
                  <a:pt x="114271" y="173463"/>
                  <a:pt x="119062" y="173560"/>
                  <a:pt x="123902" y="173560"/>
                </a:cubicBezTo>
                <a:cubicBezTo>
                  <a:pt x="128888" y="173560"/>
                  <a:pt x="133776" y="173463"/>
                  <a:pt x="138616" y="173221"/>
                </a:cubicBezTo>
                <a:cubicBezTo>
                  <a:pt x="134163" y="179368"/>
                  <a:pt x="129372" y="185224"/>
                  <a:pt x="124290" y="190839"/>
                </a:cubicBezTo>
                <a:close/>
                <a:moveTo>
                  <a:pt x="187548" y="205359"/>
                </a:moveTo>
                <a:cubicBezTo>
                  <a:pt x="187112" y="211263"/>
                  <a:pt x="184208" y="216781"/>
                  <a:pt x="179562" y="220508"/>
                </a:cubicBezTo>
                <a:cubicBezTo>
                  <a:pt x="171866" y="224960"/>
                  <a:pt x="155459" y="219152"/>
                  <a:pt x="137745" y="203955"/>
                </a:cubicBezTo>
                <a:cubicBezTo>
                  <a:pt x="135712" y="202213"/>
                  <a:pt x="133679" y="200325"/>
                  <a:pt x="131598" y="198389"/>
                </a:cubicBezTo>
                <a:cubicBezTo>
                  <a:pt x="139003" y="190210"/>
                  <a:pt x="145827" y="181546"/>
                  <a:pt x="152022" y="172447"/>
                </a:cubicBezTo>
                <a:cubicBezTo>
                  <a:pt x="163106" y="171527"/>
                  <a:pt x="174141" y="169833"/>
                  <a:pt x="185031" y="167365"/>
                </a:cubicBezTo>
                <a:cubicBezTo>
                  <a:pt x="185515" y="169349"/>
                  <a:pt x="185950" y="171334"/>
                  <a:pt x="186338" y="173270"/>
                </a:cubicBezTo>
                <a:cubicBezTo>
                  <a:pt x="188709" y="183724"/>
                  <a:pt x="189096" y="194614"/>
                  <a:pt x="187548" y="205359"/>
                </a:cubicBezTo>
                <a:close/>
                <a:moveTo>
                  <a:pt x="196356" y="153329"/>
                </a:moveTo>
                <a:cubicBezTo>
                  <a:pt x="195001" y="153765"/>
                  <a:pt x="193646" y="154200"/>
                  <a:pt x="192242" y="154588"/>
                </a:cubicBezTo>
                <a:cubicBezTo>
                  <a:pt x="188854" y="144037"/>
                  <a:pt x="184692" y="133728"/>
                  <a:pt x="179901" y="123709"/>
                </a:cubicBezTo>
                <a:cubicBezTo>
                  <a:pt x="184547" y="113835"/>
                  <a:pt x="188467" y="103671"/>
                  <a:pt x="191758" y="93266"/>
                </a:cubicBezTo>
                <a:cubicBezTo>
                  <a:pt x="194275" y="93992"/>
                  <a:pt x="196695" y="94766"/>
                  <a:pt x="199018" y="95540"/>
                </a:cubicBezTo>
                <a:cubicBezTo>
                  <a:pt x="221572" y="103284"/>
                  <a:pt x="237399" y="114803"/>
                  <a:pt x="237399" y="123612"/>
                </a:cubicBezTo>
                <a:cubicBezTo>
                  <a:pt x="237399" y="133098"/>
                  <a:pt x="220508" y="145343"/>
                  <a:pt x="196356" y="153329"/>
                </a:cubicBezTo>
                <a:close/>
                <a:moveTo>
                  <a:pt x="123902" y="146069"/>
                </a:moveTo>
                <a:cubicBezTo>
                  <a:pt x="136137" y="146069"/>
                  <a:pt x="146069" y="136137"/>
                  <a:pt x="146069" y="123902"/>
                </a:cubicBezTo>
                <a:cubicBezTo>
                  <a:pt x="146069" y="111668"/>
                  <a:pt x="136137" y="101736"/>
                  <a:pt x="123902" y="101736"/>
                </a:cubicBezTo>
                <a:cubicBezTo>
                  <a:pt x="111668" y="101736"/>
                  <a:pt x="101736" y="111668"/>
                  <a:pt x="101736" y="123902"/>
                </a:cubicBezTo>
                <a:cubicBezTo>
                  <a:pt x="101736" y="136137"/>
                  <a:pt x="111668" y="146069"/>
                  <a:pt x="123902" y="146069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45171" y="2230244"/>
            <a:ext cx="2279805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React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49301" y="2461528"/>
            <a:ext cx="2271545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เรียก API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8211" y="2692813"/>
            <a:ext cx="2213724" cy="264325"/>
          </a:xfrm>
          <a:custGeom>
            <a:avLst/>
            <a:gdLst/>
            <a:ahLst/>
            <a:cxnLst/>
            <a:rect l="l" t="t" r="r" b="b"/>
            <a:pathLst>
              <a:path w="2213724" h="264325">
                <a:moveTo>
                  <a:pt x="33041" y="0"/>
                </a:moveTo>
                <a:lnTo>
                  <a:pt x="2180683" y="0"/>
                </a:lnTo>
                <a:cubicBezTo>
                  <a:pt x="2198931" y="0"/>
                  <a:pt x="2213724" y="14793"/>
                  <a:pt x="2213724" y="33041"/>
                </a:cubicBezTo>
                <a:lnTo>
                  <a:pt x="2213724" y="231285"/>
                </a:lnTo>
                <a:cubicBezTo>
                  <a:pt x="2213724" y="249532"/>
                  <a:pt x="2198931" y="264325"/>
                  <a:pt x="2180683" y="264325"/>
                </a:cubicBezTo>
                <a:lnTo>
                  <a:pt x="33041" y="264325"/>
                </a:lnTo>
                <a:cubicBezTo>
                  <a:pt x="14805" y="264325"/>
                  <a:pt x="0" y="249520"/>
                  <a:pt x="0" y="231285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553431" y="2692813"/>
            <a:ext cx="2263285" cy="264325"/>
          </a:xfrm>
          <a:prstGeom prst="rect">
            <a:avLst/>
          </a:prstGeom>
          <a:noFill/>
          <a:ln/>
        </p:spPr>
        <p:txBody>
          <a:bodyPr wrap="square" lIns="66081" tIns="66081" rIns="66081" bIns="66081" rtlCol="0" anchor="ctr"/>
          <a:lstStyle/>
          <a:p>
            <a:pPr algn="ctr">
              <a:lnSpc>
                <a:spcPct val="110000"/>
              </a:lnSpc>
            </a:pPr>
            <a:r>
              <a:rPr lang="en-US" sz="780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fetch('/api/users')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033545" y="2271545"/>
            <a:ext cx="247805" cy="247805"/>
          </a:xfrm>
          <a:custGeom>
            <a:avLst/>
            <a:gdLst/>
            <a:ahLst/>
            <a:cxnLst/>
            <a:rect l="l" t="t" r="r" b="b"/>
            <a:pathLst>
              <a:path w="247805" h="247805">
                <a:moveTo>
                  <a:pt x="243255" y="134841"/>
                </a:moveTo>
                <a:cubicBezTo>
                  <a:pt x="249305" y="128791"/>
                  <a:pt x="249305" y="118966"/>
                  <a:pt x="243255" y="112916"/>
                </a:cubicBezTo>
                <a:lnTo>
                  <a:pt x="165816" y="35477"/>
                </a:lnTo>
                <a:cubicBezTo>
                  <a:pt x="159766" y="29427"/>
                  <a:pt x="149941" y="29427"/>
                  <a:pt x="143891" y="35477"/>
                </a:cubicBezTo>
                <a:cubicBezTo>
                  <a:pt x="137841" y="41527"/>
                  <a:pt x="137841" y="51352"/>
                  <a:pt x="143891" y="57402"/>
                </a:cubicBezTo>
                <a:lnTo>
                  <a:pt x="194904" y="108415"/>
                </a:lnTo>
                <a:lnTo>
                  <a:pt x="15488" y="108415"/>
                </a:lnTo>
                <a:cubicBezTo>
                  <a:pt x="6921" y="108415"/>
                  <a:pt x="0" y="115336"/>
                  <a:pt x="0" y="123902"/>
                </a:cubicBezTo>
                <a:cubicBezTo>
                  <a:pt x="0" y="132469"/>
                  <a:pt x="6921" y="139390"/>
                  <a:pt x="15488" y="139390"/>
                </a:cubicBezTo>
                <a:lnTo>
                  <a:pt x="194904" y="139390"/>
                </a:lnTo>
                <a:lnTo>
                  <a:pt x="143891" y="190403"/>
                </a:lnTo>
                <a:cubicBezTo>
                  <a:pt x="137841" y="196453"/>
                  <a:pt x="137841" y="206278"/>
                  <a:pt x="143891" y="212328"/>
                </a:cubicBezTo>
                <a:cubicBezTo>
                  <a:pt x="149941" y="218378"/>
                  <a:pt x="159766" y="218378"/>
                  <a:pt x="165816" y="212328"/>
                </a:cubicBezTo>
                <a:lnTo>
                  <a:pt x="243255" y="134889"/>
                </a:lnTo>
                <a:close/>
              </a:path>
            </a:pathLst>
          </a:custGeom>
          <a:solidFill>
            <a:srgbClr val="F1F5F9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3413512" y="1763545"/>
            <a:ext cx="2420228" cy="1296846"/>
          </a:xfrm>
          <a:custGeom>
            <a:avLst/>
            <a:gdLst/>
            <a:ahLst/>
            <a:cxnLst/>
            <a:rect l="l" t="t" r="r" b="b"/>
            <a:pathLst>
              <a:path w="2420228" h="1296846">
                <a:moveTo>
                  <a:pt x="99118" y="0"/>
                </a:moveTo>
                <a:lnTo>
                  <a:pt x="2321110" y="0"/>
                </a:lnTo>
                <a:cubicBezTo>
                  <a:pt x="2375851" y="0"/>
                  <a:pt x="2420228" y="44377"/>
                  <a:pt x="2420228" y="99118"/>
                </a:cubicBezTo>
                <a:lnTo>
                  <a:pt x="2420228" y="1197728"/>
                </a:lnTo>
                <a:cubicBezTo>
                  <a:pt x="2420228" y="1252469"/>
                  <a:pt x="2375851" y="1296846"/>
                  <a:pt x="2321110" y="1296846"/>
                </a:cubicBezTo>
                <a:lnTo>
                  <a:pt x="99118" y="1296846"/>
                </a:lnTo>
                <a:cubicBezTo>
                  <a:pt x="44377" y="1296846"/>
                  <a:pt x="0" y="1252469"/>
                  <a:pt x="0" y="1197728"/>
                </a:cubicBezTo>
                <a:lnTo>
                  <a:pt x="0" y="99118"/>
                </a:lnTo>
                <a:cubicBezTo>
                  <a:pt x="0" y="44413"/>
                  <a:pt x="44413" y="0"/>
                  <a:pt x="99118" y="0"/>
                </a:cubicBezTo>
                <a:close/>
              </a:path>
            </a:pathLst>
          </a:custGeom>
          <a:solidFill>
            <a:srgbClr val="818CF8">
              <a:alpha val="10196"/>
            </a:srgbClr>
          </a:soli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4518309" y="1875057"/>
            <a:ext cx="216829" cy="247805"/>
          </a:xfrm>
          <a:custGeom>
            <a:avLst/>
            <a:gdLst/>
            <a:ahLst/>
            <a:cxnLst/>
            <a:rect l="l" t="t" r="r" b="b"/>
            <a:pathLst>
              <a:path w="216829" h="247805">
                <a:moveTo>
                  <a:pt x="108657" y="245869"/>
                </a:moveTo>
                <a:cubicBezTo>
                  <a:pt x="105414" y="245869"/>
                  <a:pt x="102123" y="244998"/>
                  <a:pt x="99267" y="243352"/>
                </a:cubicBezTo>
                <a:lnTo>
                  <a:pt x="69405" y="225686"/>
                </a:lnTo>
                <a:cubicBezTo>
                  <a:pt x="64952" y="223170"/>
                  <a:pt x="67130" y="222298"/>
                  <a:pt x="68582" y="221814"/>
                </a:cubicBezTo>
                <a:cubicBezTo>
                  <a:pt x="74535" y="219733"/>
                  <a:pt x="75745" y="219298"/>
                  <a:pt x="82085" y="215668"/>
                </a:cubicBezTo>
                <a:cubicBezTo>
                  <a:pt x="82763" y="215280"/>
                  <a:pt x="83634" y="215426"/>
                  <a:pt x="84312" y="215861"/>
                </a:cubicBezTo>
                <a:lnTo>
                  <a:pt x="107253" y="229462"/>
                </a:lnTo>
                <a:cubicBezTo>
                  <a:pt x="108076" y="229946"/>
                  <a:pt x="109237" y="229946"/>
                  <a:pt x="110012" y="229462"/>
                </a:cubicBezTo>
                <a:lnTo>
                  <a:pt x="199405" y="177868"/>
                </a:lnTo>
                <a:cubicBezTo>
                  <a:pt x="200228" y="177384"/>
                  <a:pt x="200761" y="176416"/>
                  <a:pt x="200761" y="175448"/>
                </a:cubicBezTo>
                <a:lnTo>
                  <a:pt x="200761" y="72260"/>
                </a:lnTo>
                <a:cubicBezTo>
                  <a:pt x="200761" y="71244"/>
                  <a:pt x="200228" y="70324"/>
                  <a:pt x="199357" y="69792"/>
                </a:cubicBezTo>
                <a:lnTo>
                  <a:pt x="110012" y="18247"/>
                </a:lnTo>
                <a:cubicBezTo>
                  <a:pt x="109189" y="17763"/>
                  <a:pt x="108076" y="17763"/>
                  <a:pt x="107253" y="18247"/>
                </a:cubicBezTo>
                <a:lnTo>
                  <a:pt x="17956" y="69840"/>
                </a:lnTo>
                <a:cubicBezTo>
                  <a:pt x="17085" y="70324"/>
                  <a:pt x="16553" y="71292"/>
                  <a:pt x="16553" y="72309"/>
                </a:cubicBezTo>
                <a:lnTo>
                  <a:pt x="16553" y="175448"/>
                </a:lnTo>
                <a:cubicBezTo>
                  <a:pt x="16553" y="176416"/>
                  <a:pt x="17085" y="177384"/>
                  <a:pt x="17956" y="177819"/>
                </a:cubicBezTo>
                <a:lnTo>
                  <a:pt x="42446" y="191952"/>
                </a:lnTo>
                <a:cubicBezTo>
                  <a:pt x="55756" y="198583"/>
                  <a:pt x="63887" y="190790"/>
                  <a:pt x="63887" y="182901"/>
                </a:cubicBezTo>
                <a:lnTo>
                  <a:pt x="63887" y="81069"/>
                </a:lnTo>
                <a:cubicBezTo>
                  <a:pt x="63887" y="79617"/>
                  <a:pt x="65049" y="78504"/>
                  <a:pt x="66501" y="78504"/>
                </a:cubicBezTo>
                <a:lnTo>
                  <a:pt x="77826" y="78504"/>
                </a:lnTo>
                <a:cubicBezTo>
                  <a:pt x="79230" y="78504"/>
                  <a:pt x="80440" y="79617"/>
                  <a:pt x="80440" y="81069"/>
                </a:cubicBezTo>
                <a:lnTo>
                  <a:pt x="80440" y="182950"/>
                </a:lnTo>
                <a:cubicBezTo>
                  <a:pt x="80440" y="200664"/>
                  <a:pt x="70760" y="210828"/>
                  <a:pt x="53965" y="210828"/>
                </a:cubicBezTo>
                <a:cubicBezTo>
                  <a:pt x="48787" y="210828"/>
                  <a:pt x="44721" y="210828"/>
                  <a:pt x="33396" y="205213"/>
                </a:cubicBezTo>
                <a:lnTo>
                  <a:pt x="9970" y="191710"/>
                </a:lnTo>
                <a:cubicBezTo>
                  <a:pt x="4162" y="188370"/>
                  <a:pt x="581" y="182127"/>
                  <a:pt x="581" y="175399"/>
                </a:cubicBezTo>
                <a:lnTo>
                  <a:pt x="581" y="72260"/>
                </a:lnTo>
                <a:cubicBezTo>
                  <a:pt x="581" y="65581"/>
                  <a:pt x="4162" y="59289"/>
                  <a:pt x="9970" y="55950"/>
                </a:cubicBezTo>
                <a:lnTo>
                  <a:pt x="99267" y="4356"/>
                </a:lnTo>
                <a:cubicBezTo>
                  <a:pt x="104930" y="1162"/>
                  <a:pt x="112432" y="1162"/>
                  <a:pt x="118046" y="4356"/>
                </a:cubicBezTo>
                <a:lnTo>
                  <a:pt x="207440" y="55998"/>
                </a:lnTo>
                <a:cubicBezTo>
                  <a:pt x="213248" y="59338"/>
                  <a:pt x="216829" y="65581"/>
                  <a:pt x="216829" y="72309"/>
                </a:cubicBezTo>
                <a:lnTo>
                  <a:pt x="216829" y="175448"/>
                </a:lnTo>
                <a:cubicBezTo>
                  <a:pt x="216829" y="182127"/>
                  <a:pt x="213248" y="188370"/>
                  <a:pt x="207440" y="191758"/>
                </a:cubicBezTo>
                <a:lnTo>
                  <a:pt x="118046" y="243352"/>
                </a:lnTo>
                <a:cubicBezTo>
                  <a:pt x="115191" y="244998"/>
                  <a:pt x="111948" y="245869"/>
                  <a:pt x="108657" y="245869"/>
                </a:cubicBezTo>
                <a:close/>
                <a:moveTo>
                  <a:pt x="180820" y="144182"/>
                </a:moveTo>
                <a:cubicBezTo>
                  <a:pt x="180820" y="124870"/>
                  <a:pt x="167752" y="119740"/>
                  <a:pt x="140310" y="116110"/>
                </a:cubicBezTo>
                <a:cubicBezTo>
                  <a:pt x="112529" y="112432"/>
                  <a:pt x="109721" y="110544"/>
                  <a:pt x="109721" y="104059"/>
                </a:cubicBezTo>
                <a:cubicBezTo>
                  <a:pt x="109721" y="98686"/>
                  <a:pt x="112093" y="91523"/>
                  <a:pt x="132663" y="91523"/>
                </a:cubicBezTo>
                <a:cubicBezTo>
                  <a:pt x="151006" y="91523"/>
                  <a:pt x="157782" y="95492"/>
                  <a:pt x="160589" y="107882"/>
                </a:cubicBezTo>
                <a:cubicBezTo>
                  <a:pt x="160831" y="109044"/>
                  <a:pt x="161896" y="109915"/>
                  <a:pt x="163106" y="109915"/>
                </a:cubicBezTo>
                <a:lnTo>
                  <a:pt x="174722" y="109915"/>
                </a:lnTo>
                <a:cubicBezTo>
                  <a:pt x="175448" y="109915"/>
                  <a:pt x="176125" y="109625"/>
                  <a:pt x="176609" y="109092"/>
                </a:cubicBezTo>
                <a:cubicBezTo>
                  <a:pt x="177093" y="108560"/>
                  <a:pt x="177335" y="107834"/>
                  <a:pt x="177287" y="107108"/>
                </a:cubicBezTo>
                <a:cubicBezTo>
                  <a:pt x="175496" y="85764"/>
                  <a:pt x="161315" y="75842"/>
                  <a:pt x="132663" y="75842"/>
                </a:cubicBezTo>
                <a:cubicBezTo>
                  <a:pt x="107156" y="75842"/>
                  <a:pt x="91959" y="86587"/>
                  <a:pt x="91959" y="104639"/>
                </a:cubicBezTo>
                <a:cubicBezTo>
                  <a:pt x="91959" y="124193"/>
                  <a:pt x="107108" y="129614"/>
                  <a:pt x="131550" y="132034"/>
                </a:cubicBezTo>
                <a:cubicBezTo>
                  <a:pt x="160831" y="134889"/>
                  <a:pt x="163106" y="139197"/>
                  <a:pt x="163106" y="144956"/>
                </a:cubicBezTo>
                <a:cubicBezTo>
                  <a:pt x="163106" y="154926"/>
                  <a:pt x="155072" y="159186"/>
                  <a:pt x="136244" y="159186"/>
                </a:cubicBezTo>
                <a:cubicBezTo>
                  <a:pt x="112577" y="159186"/>
                  <a:pt x="107398" y="153232"/>
                  <a:pt x="105656" y="141471"/>
                </a:cubicBezTo>
                <a:cubicBezTo>
                  <a:pt x="105462" y="140213"/>
                  <a:pt x="104397" y="139293"/>
                  <a:pt x="103091" y="139293"/>
                </a:cubicBezTo>
                <a:lnTo>
                  <a:pt x="91523" y="139293"/>
                </a:lnTo>
                <a:cubicBezTo>
                  <a:pt x="90071" y="139293"/>
                  <a:pt x="88958" y="140455"/>
                  <a:pt x="88958" y="141859"/>
                </a:cubicBezTo>
                <a:cubicBezTo>
                  <a:pt x="88958" y="156911"/>
                  <a:pt x="97138" y="174867"/>
                  <a:pt x="136293" y="174867"/>
                </a:cubicBezTo>
                <a:cubicBezTo>
                  <a:pt x="164558" y="174819"/>
                  <a:pt x="180820" y="163638"/>
                  <a:pt x="180820" y="144182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483724" y="2230244"/>
            <a:ext cx="2279805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Express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487854" y="2461528"/>
            <a:ext cx="2271545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รับ Request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516764" y="2692813"/>
            <a:ext cx="2213724" cy="264325"/>
          </a:xfrm>
          <a:custGeom>
            <a:avLst/>
            <a:gdLst/>
            <a:ahLst/>
            <a:cxnLst/>
            <a:rect l="l" t="t" r="r" b="b"/>
            <a:pathLst>
              <a:path w="2213724" h="264325">
                <a:moveTo>
                  <a:pt x="33041" y="0"/>
                </a:moveTo>
                <a:lnTo>
                  <a:pt x="2180683" y="0"/>
                </a:lnTo>
                <a:cubicBezTo>
                  <a:pt x="2198931" y="0"/>
                  <a:pt x="2213724" y="14793"/>
                  <a:pt x="2213724" y="33041"/>
                </a:cubicBezTo>
                <a:lnTo>
                  <a:pt x="2213724" y="231285"/>
                </a:lnTo>
                <a:cubicBezTo>
                  <a:pt x="2213724" y="249532"/>
                  <a:pt x="2198931" y="264325"/>
                  <a:pt x="2180683" y="264325"/>
                </a:cubicBezTo>
                <a:lnTo>
                  <a:pt x="33041" y="264325"/>
                </a:lnTo>
                <a:cubicBezTo>
                  <a:pt x="14805" y="264325"/>
                  <a:pt x="0" y="249520"/>
                  <a:pt x="0" y="231285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3491984" y="2692813"/>
            <a:ext cx="2263285" cy="264325"/>
          </a:xfrm>
          <a:prstGeom prst="rect">
            <a:avLst/>
          </a:prstGeom>
          <a:noFill/>
          <a:ln/>
        </p:spPr>
        <p:txBody>
          <a:bodyPr wrap="square" lIns="66081" tIns="66081" rIns="66081" bIns="66081" rtlCol="0" anchor="ctr"/>
          <a:lstStyle/>
          <a:p>
            <a:pPr algn="ctr">
              <a:lnSpc>
                <a:spcPct val="110000"/>
              </a:lnSpc>
            </a:pPr>
            <a:r>
              <a:rPr lang="en-US" sz="780" dirty="0">
                <a:solidFill>
                  <a:srgbClr val="818C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app.get('/api/users')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72227" y="2271545"/>
            <a:ext cx="247805" cy="247805"/>
          </a:xfrm>
          <a:custGeom>
            <a:avLst/>
            <a:gdLst/>
            <a:ahLst/>
            <a:cxnLst/>
            <a:rect l="l" t="t" r="r" b="b"/>
            <a:pathLst>
              <a:path w="247805" h="247805">
                <a:moveTo>
                  <a:pt x="243255" y="134841"/>
                </a:moveTo>
                <a:cubicBezTo>
                  <a:pt x="249305" y="128791"/>
                  <a:pt x="249305" y="118966"/>
                  <a:pt x="243255" y="112916"/>
                </a:cubicBezTo>
                <a:lnTo>
                  <a:pt x="165816" y="35477"/>
                </a:lnTo>
                <a:cubicBezTo>
                  <a:pt x="159766" y="29427"/>
                  <a:pt x="149941" y="29427"/>
                  <a:pt x="143891" y="35477"/>
                </a:cubicBezTo>
                <a:cubicBezTo>
                  <a:pt x="137841" y="41527"/>
                  <a:pt x="137841" y="51352"/>
                  <a:pt x="143891" y="57402"/>
                </a:cubicBezTo>
                <a:lnTo>
                  <a:pt x="194904" y="108415"/>
                </a:lnTo>
                <a:lnTo>
                  <a:pt x="15488" y="108415"/>
                </a:lnTo>
                <a:cubicBezTo>
                  <a:pt x="6921" y="108415"/>
                  <a:pt x="0" y="115336"/>
                  <a:pt x="0" y="123902"/>
                </a:cubicBezTo>
                <a:cubicBezTo>
                  <a:pt x="0" y="132469"/>
                  <a:pt x="6921" y="139390"/>
                  <a:pt x="15488" y="139390"/>
                </a:cubicBezTo>
                <a:lnTo>
                  <a:pt x="194904" y="139390"/>
                </a:lnTo>
                <a:lnTo>
                  <a:pt x="143891" y="190403"/>
                </a:lnTo>
                <a:cubicBezTo>
                  <a:pt x="137841" y="196453"/>
                  <a:pt x="137841" y="206278"/>
                  <a:pt x="143891" y="212328"/>
                </a:cubicBezTo>
                <a:cubicBezTo>
                  <a:pt x="149941" y="218378"/>
                  <a:pt x="159766" y="218378"/>
                  <a:pt x="165816" y="212328"/>
                </a:cubicBezTo>
                <a:lnTo>
                  <a:pt x="243255" y="134889"/>
                </a:lnTo>
                <a:close/>
              </a:path>
            </a:pathLst>
          </a:custGeom>
          <a:solidFill>
            <a:srgbClr val="F1F5F9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352194" y="1763545"/>
            <a:ext cx="2420228" cy="1296846"/>
          </a:xfrm>
          <a:custGeom>
            <a:avLst/>
            <a:gdLst/>
            <a:ahLst/>
            <a:cxnLst/>
            <a:rect l="l" t="t" r="r" b="b"/>
            <a:pathLst>
              <a:path w="2420228" h="1296846">
                <a:moveTo>
                  <a:pt x="99118" y="0"/>
                </a:moveTo>
                <a:lnTo>
                  <a:pt x="2321110" y="0"/>
                </a:lnTo>
                <a:cubicBezTo>
                  <a:pt x="2375851" y="0"/>
                  <a:pt x="2420228" y="44377"/>
                  <a:pt x="2420228" y="99118"/>
                </a:cubicBezTo>
                <a:lnTo>
                  <a:pt x="2420228" y="1197728"/>
                </a:lnTo>
                <a:cubicBezTo>
                  <a:pt x="2420228" y="1252469"/>
                  <a:pt x="2375851" y="1296846"/>
                  <a:pt x="2321110" y="1296846"/>
                </a:cubicBezTo>
                <a:lnTo>
                  <a:pt x="99118" y="1296846"/>
                </a:lnTo>
                <a:cubicBezTo>
                  <a:pt x="44377" y="1296846"/>
                  <a:pt x="0" y="1252469"/>
                  <a:pt x="0" y="1197728"/>
                </a:cubicBezTo>
                <a:lnTo>
                  <a:pt x="0" y="99118"/>
                </a:lnTo>
                <a:cubicBezTo>
                  <a:pt x="0" y="44413"/>
                  <a:pt x="44413" y="0"/>
                  <a:pt x="9911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7456991" y="1875057"/>
            <a:ext cx="216829" cy="247805"/>
          </a:xfrm>
          <a:custGeom>
            <a:avLst/>
            <a:gdLst/>
            <a:ahLst/>
            <a:cxnLst/>
            <a:rect l="l" t="t" r="r" b="b"/>
            <a:pathLst>
              <a:path w="216829" h="247805">
                <a:moveTo>
                  <a:pt x="216829" y="99606"/>
                </a:moveTo>
                <a:cubicBezTo>
                  <a:pt x="209666" y="104349"/>
                  <a:pt x="201438" y="108173"/>
                  <a:pt x="192872" y="111222"/>
                </a:cubicBezTo>
                <a:cubicBezTo>
                  <a:pt x="170124" y="119353"/>
                  <a:pt x="140261" y="123902"/>
                  <a:pt x="108415" y="123902"/>
                </a:cubicBezTo>
                <a:cubicBezTo>
                  <a:pt x="76568" y="123902"/>
                  <a:pt x="46657" y="119304"/>
                  <a:pt x="23958" y="111222"/>
                </a:cubicBezTo>
                <a:cubicBezTo>
                  <a:pt x="15439" y="108173"/>
                  <a:pt x="7163" y="104349"/>
                  <a:pt x="0" y="99606"/>
                </a:cubicBezTo>
                <a:lnTo>
                  <a:pt x="0" y="139390"/>
                </a:lnTo>
                <a:cubicBezTo>
                  <a:pt x="0" y="160783"/>
                  <a:pt x="48545" y="178110"/>
                  <a:pt x="108415" y="178110"/>
                </a:cubicBezTo>
                <a:cubicBezTo>
                  <a:pt x="168285" y="178110"/>
                  <a:pt x="216829" y="160783"/>
                  <a:pt x="216829" y="139390"/>
                </a:cubicBezTo>
                <a:lnTo>
                  <a:pt x="216829" y="99606"/>
                </a:lnTo>
                <a:close/>
                <a:moveTo>
                  <a:pt x="216829" y="61951"/>
                </a:moveTo>
                <a:lnTo>
                  <a:pt x="216829" y="38720"/>
                </a:lnTo>
                <a:cubicBezTo>
                  <a:pt x="216829" y="17327"/>
                  <a:pt x="168285" y="0"/>
                  <a:pt x="108415" y="0"/>
                </a:cubicBezTo>
                <a:cubicBezTo>
                  <a:pt x="48545" y="0"/>
                  <a:pt x="0" y="17327"/>
                  <a:pt x="0" y="38720"/>
                </a:cubicBezTo>
                <a:lnTo>
                  <a:pt x="0" y="61951"/>
                </a:lnTo>
                <a:cubicBezTo>
                  <a:pt x="0" y="83344"/>
                  <a:pt x="48545" y="100671"/>
                  <a:pt x="108415" y="100671"/>
                </a:cubicBezTo>
                <a:cubicBezTo>
                  <a:pt x="168285" y="100671"/>
                  <a:pt x="216829" y="83344"/>
                  <a:pt x="216829" y="61951"/>
                </a:cubicBezTo>
                <a:close/>
                <a:moveTo>
                  <a:pt x="192872" y="188661"/>
                </a:moveTo>
                <a:cubicBezTo>
                  <a:pt x="170172" y="196744"/>
                  <a:pt x="140310" y="201341"/>
                  <a:pt x="108415" y="201341"/>
                </a:cubicBezTo>
                <a:cubicBezTo>
                  <a:pt x="76519" y="201341"/>
                  <a:pt x="46657" y="196744"/>
                  <a:pt x="23958" y="188661"/>
                </a:cubicBezTo>
                <a:cubicBezTo>
                  <a:pt x="15439" y="185612"/>
                  <a:pt x="7163" y="181788"/>
                  <a:pt x="0" y="177045"/>
                </a:cubicBezTo>
                <a:lnTo>
                  <a:pt x="0" y="209085"/>
                </a:lnTo>
                <a:cubicBezTo>
                  <a:pt x="0" y="230478"/>
                  <a:pt x="48545" y="247805"/>
                  <a:pt x="108415" y="247805"/>
                </a:cubicBezTo>
                <a:cubicBezTo>
                  <a:pt x="168285" y="247805"/>
                  <a:pt x="216829" y="230478"/>
                  <a:pt x="216829" y="209085"/>
                </a:cubicBezTo>
                <a:lnTo>
                  <a:pt x="216829" y="177045"/>
                </a:lnTo>
                <a:cubicBezTo>
                  <a:pt x="209666" y="181788"/>
                  <a:pt x="201438" y="185612"/>
                  <a:pt x="192872" y="188661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422405" y="2230244"/>
            <a:ext cx="2279805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Prisma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426536" y="2461528"/>
            <a:ext cx="2271545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Query DB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55446" y="2692813"/>
            <a:ext cx="2213724" cy="264325"/>
          </a:xfrm>
          <a:custGeom>
            <a:avLst/>
            <a:gdLst/>
            <a:ahLst/>
            <a:cxnLst/>
            <a:rect l="l" t="t" r="r" b="b"/>
            <a:pathLst>
              <a:path w="2213724" h="264325">
                <a:moveTo>
                  <a:pt x="33041" y="0"/>
                </a:moveTo>
                <a:lnTo>
                  <a:pt x="2180683" y="0"/>
                </a:lnTo>
                <a:cubicBezTo>
                  <a:pt x="2198931" y="0"/>
                  <a:pt x="2213724" y="14793"/>
                  <a:pt x="2213724" y="33041"/>
                </a:cubicBezTo>
                <a:lnTo>
                  <a:pt x="2213724" y="231285"/>
                </a:lnTo>
                <a:cubicBezTo>
                  <a:pt x="2213724" y="249532"/>
                  <a:pt x="2198931" y="264325"/>
                  <a:pt x="2180683" y="264325"/>
                </a:cubicBezTo>
                <a:lnTo>
                  <a:pt x="33041" y="264325"/>
                </a:lnTo>
                <a:cubicBezTo>
                  <a:pt x="14805" y="264325"/>
                  <a:pt x="0" y="249520"/>
                  <a:pt x="0" y="231285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430666" y="2692813"/>
            <a:ext cx="2263285" cy="264325"/>
          </a:xfrm>
          <a:prstGeom prst="rect">
            <a:avLst/>
          </a:prstGeom>
          <a:noFill/>
          <a:ln/>
        </p:spPr>
        <p:txBody>
          <a:bodyPr wrap="square" lIns="66081" tIns="66081" rIns="66081" bIns="66081" rtlCol="0" anchor="ctr"/>
          <a:lstStyle/>
          <a:p>
            <a:pPr algn="ctr">
              <a:lnSpc>
                <a:spcPct val="110000"/>
              </a:lnSpc>
            </a:pPr>
            <a:r>
              <a:rPr lang="en-US" sz="78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prisma.user.findMany()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910909" y="2271545"/>
            <a:ext cx="247805" cy="247805"/>
          </a:xfrm>
          <a:custGeom>
            <a:avLst/>
            <a:gdLst/>
            <a:ahLst/>
            <a:cxnLst/>
            <a:rect l="l" t="t" r="r" b="b"/>
            <a:pathLst>
              <a:path w="247805" h="247805">
                <a:moveTo>
                  <a:pt x="243255" y="134841"/>
                </a:moveTo>
                <a:cubicBezTo>
                  <a:pt x="249305" y="128791"/>
                  <a:pt x="249305" y="118966"/>
                  <a:pt x="243255" y="112916"/>
                </a:cubicBezTo>
                <a:lnTo>
                  <a:pt x="165816" y="35477"/>
                </a:lnTo>
                <a:cubicBezTo>
                  <a:pt x="159766" y="29427"/>
                  <a:pt x="149941" y="29427"/>
                  <a:pt x="143891" y="35477"/>
                </a:cubicBezTo>
                <a:cubicBezTo>
                  <a:pt x="137841" y="41527"/>
                  <a:pt x="137841" y="51352"/>
                  <a:pt x="143891" y="57402"/>
                </a:cubicBezTo>
                <a:lnTo>
                  <a:pt x="194904" y="108415"/>
                </a:lnTo>
                <a:lnTo>
                  <a:pt x="15488" y="108415"/>
                </a:lnTo>
                <a:cubicBezTo>
                  <a:pt x="6921" y="108415"/>
                  <a:pt x="0" y="115336"/>
                  <a:pt x="0" y="123902"/>
                </a:cubicBezTo>
                <a:cubicBezTo>
                  <a:pt x="0" y="132469"/>
                  <a:pt x="6921" y="139390"/>
                  <a:pt x="15488" y="139390"/>
                </a:cubicBezTo>
                <a:lnTo>
                  <a:pt x="194904" y="139390"/>
                </a:lnTo>
                <a:lnTo>
                  <a:pt x="143891" y="190403"/>
                </a:lnTo>
                <a:cubicBezTo>
                  <a:pt x="137841" y="196453"/>
                  <a:pt x="137841" y="206278"/>
                  <a:pt x="143891" y="212328"/>
                </a:cubicBezTo>
                <a:cubicBezTo>
                  <a:pt x="149941" y="218378"/>
                  <a:pt x="159766" y="218378"/>
                  <a:pt x="165816" y="212328"/>
                </a:cubicBezTo>
                <a:lnTo>
                  <a:pt x="243255" y="134889"/>
                </a:lnTo>
                <a:close/>
              </a:path>
            </a:pathLst>
          </a:custGeom>
          <a:solidFill>
            <a:srgbClr val="F1F5F9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9290876" y="1763545"/>
            <a:ext cx="2420228" cy="1296846"/>
          </a:xfrm>
          <a:custGeom>
            <a:avLst/>
            <a:gdLst/>
            <a:ahLst/>
            <a:cxnLst/>
            <a:rect l="l" t="t" r="r" b="b"/>
            <a:pathLst>
              <a:path w="2420228" h="1296846">
                <a:moveTo>
                  <a:pt x="99118" y="0"/>
                </a:moveTo>
                <a:lnTo>
                  <a:pt x="2321110" y="0"/>
                </a:lnTo>
                <a:cubicBezTo>
                  <a:pt x="2375851" y="0"/>
                  <a:pt x="2420228" y="44377"/>
                  <a:pt x="2420228" y="99118"/>
                </a:cubicBezTo>
                <a:lnTo>
                  <a:pt x="2420228" y="1197728"/>
                </a:lnTo>
                <a:cubicBezTo>
                  <a:pt x="2420228" y="1252469"/>
                  <a:pt x="2375851" y="1296846"/>
                  <a:pt x="2321110" y="1296846"/>
                </a:cubicBezTo>
                <a:lnTo>
                  <a:pt x="99118" y="1296846"/>
                </a:lnTo>
                <a:cubicBezTo>
                  <a:pt x="44377" y="1296846"/>
                  <a:pt x="0" y="1252469"/>
                  <a:pt x="0" y="1197728"/>
                </a:cubicBezTo>
                <a:lnTo>
                  <a:pt x="0" y="99118"/>
                </a:lnTo>
                <a:cubicBezTo>
                  <a:pt x="0" y="44413"/>
                  <a:pt x="44413" y="0"/>
                  <a:pt x="99118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10395673" y="1875057"/>
            <a:ext cx="216829" cy="247805"/>
          </a:xfrm>
          <a:custGeom>
            <a:avLst/>
            <a:gdLst/>
            <a:ahLst/>
            <a:cxnLst/>
            <a:rect l="l" t="t" r="r" b="b"/>
            <a:pathLst>
              <a:path w="216829" h="247805">
                <a:moveTo>
                  <a:pt x="30976" y="15488"/>
                </a:moveTo>
                <a:cubicBezTo>
                  <a:pt x="13891" y="15488"/>
                  <a:pt x="0" y="29378"/>
                  <a:pt x="0" y="46463"/>
                </a:cubicBezTo>
                <a:lnTo>
                  <a:pt x="0" y="77439"/>
                </a:lnTo>
                <a:cubicBezTo>
                  <a:pt x="0" y="94524"/>
                  <a:pt x="13891" y="108415"/>
                  <a:pt x="30976" y="108415"/>
                </a:cubicBezTo>
                <a:lnTo>
                  <a:pt x="185854" y="108415"/>
                </a:lnTo>
                <a:cubicBezTo>
                  <a:pt x="202939" y="108415"/>
                  <a:pt x="216829" y="94524"/>
                  <a:pt x="216829" y="77439"/>
                </a:cubicBezTo>
                <a:lnTo>
                  <a:pt x="216829" y="46463"/>
                </a:lnTo>
                <a:cubicBezTo>
                  <a:pt x="216829" y="29378"/>
                  <a:pt x="202939" y="15488"/>
                  <a:pt x="185854" y="15488"/>
                </a:cubicBezTo>
                <a:lnTo>
                  <a:pt x="30976" y="15488"/>
                </a:lnTo>
                <a:close/>
                <a:moveTo>
                  <a:pt x="135518" y="50335"/>
                </a:moveTo>
                <a:cubicBezTo>
                  <a:pt x="141929" y="50335"/>
                  <a:pt x="147134" y="55540"/>
                  <a:pt x="147134" y="61951"/>
                </a:cubicBezTo>
                <a:cubicBezTo>
                  <a:pt x="147134" y="68362"/>
                  <a:pt x="141929" y="73567"/>
                  <a:pt x="135518" y="73567"/>
                </a:cubicBezTo>
                <a:cubicBezTo>
                  <a:pt x="129107" y="73567"/>
                  <a:pt x="123902" y="68362"/>
                  <a:pt x="123902" y="61951"/>
                </a:cubicBezTo>
                <a:cubicBezTo>
                  <a:pt x="123902" y="55540"/>
                  <a:pt x="129107" y="50335"/>
                  <a:pt x="135518" y="50335"/>
                </a:cubicBezTo>
                <a:close/>
                <a:moveTo>
                  <a:pt x="162622" y="61951"/>
                </a:moveTo>
                <a:cubicBezTo>
                  <a:pt x="162622" y="55540"/>
                  <a:pt x="167827" y="50335"/>
                  <a:pt x="174238" y="50335"/>
                </a:cubicBezTo>
                <a:cubicBezTo>
                  <a:pt x="180649" y="50335"/>
                  <a:pt x="185854" y="55540"/>
                  <a:pt x="185854" y="61951"/>
                </a:cubicBezTo>
                <a:cubicBezTo>
                  <a:pt x="185854" y="68362"/>
                  <a:pt x="180649" y="73567"/>
                  <a:pt x="174238" y="73567"/>
                </a:cubicBezTo>
                <a:cubicBezTo>
                  <a:pt x="167827" y="73567"/>
                  <a:pt x="162622" y="68362"/>
                  <a:pt x="162622" y="61951"/>
                </a:cubicBezTo>
                <a:close/>
                <a:moveTo>
                  <a:pt x="30976" y="139390"/>
                </a:moveTo>
                <a:cubicBezTo>
                  <a:pt x="13891" y="139390"/>
                  <a:pt x="0" y="153281"/>
                  <a:pt x="0" y="170366"/>
                </a:cubicBezTo>
                <a:lnTo>
                  <a:pt x="0" y="201341"/>
                </a:lnTo>
                <a:cubicBezTo>
                  <a:pt x="0" y="218426"/>
                  <a:pt x="13891" y="232317"/>
                  <a:pt x="30976" y="232317"/>
                </a:cubicBezTo>
                <a:lnTo>
                  <a:pt x="185854" y="232317"/>
                </a:lnTo>
                <a:cubicBezTo>
                  <a:pt x="202939" y="232317"/>
                  <a:pt x="216829" y="218426"/>
                  <a:pt x="216829" y="201341"/>
                </a:cubicBezTo>
                <a:lnTo>
                  <a:pt x="216829" y="170366"/>
                </a:lnTo>
                <a:cubicBezTo>
                  <a:pt x="216829" y="153281"/>
                  <a:pt x="202939" y="139390"/>
                  <a:pt x="185854" y="139390"/>
                </a:cubicBezTo>
                <a:lnTo>
                  <a:pt x="30976" y="139390"/>
                </a:lnTo>
                <a:close/>
                <a:moveTo>
                  <a:pt x="135518" y="174238"/>
                </a:moveTo>
                <a:cubicBezTo>
                  <a:pt x="141929" y="174238"/>
                  <a:pt x="147134" y="179443"/>
                  <a:pt x="147134" y="185854"/>
                </a:cubicBezTo>
                <a:cubicBezTo>
                  <a:pt x="147134" y="192265"/>
                  <a:pt x="141929" y="197470"/>
                  <a:pt x="135518" y="197470"/>
                </a:cubicBezTo>
                <a:cubicBezTo>
                  <a:pt x="129107" y="197470"/>
                  <a:pt x="123902" y="192265"/>
                  <a:pt x="123902" y="185854"/>
                </a:cubicBezTo>
                <a:cubicBezTo>
                  <a:pt x="123902" y="179443"/>
                  <a:pt x="129107" y="174238"/>
                  <a:pt x="135518" y="174238"/>
                </a:cubicBezTo>
                <a:close/>
                <a:moveTo>
                  <a:pt x="162622" y="185854"/>
                </a:moveTo>
                <a:cubicBezTo>
                  <a:pt x="162622" y="179443"/>
                  <a:pt x="167827" y="174238"/>
                  <a:pt x="174238" y="174238"/>
                </a:cubicBezTo>
                <a:cubicBezTo>
                  <a:pt x="180649" y="174238"/>
                  <a:pt x="185854" y="179443"/>
                  <a:pt x="185854" y="185854"/>
                </a:cubicBezTo>
                <a:cubicBezTo>
                  <a:pt x="185854" y="192265"/>
                  <a:pt x="180649" y="197470"/>
                  <a:pt x="174238" y="197470"/>
                </a:cubicBezTo>
                <a:cubicBezTo>
                  <a:pt x="167827" y="197470"/>
                  <a:pt x="162622" y="192265"/>
                  <a:pt x="162622" y="185854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9361087" y="2230244"/>
            <a:ext cx="2279805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365217" y="2461528"/>
            <a:ext cx="2271545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ส่งข้อมูล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9394128" y="2692813"/>
            <a:ext cx="2213724" cy="264325"/>
          </a:xfrm>
          <a:custGeom>
            <a:avLst/>
            <a:gdLst/>
            <a:ahLst/>
            <a:cxnLst/>
            <a:rect l="l" t="t" r="r" b="b"/>
            <a:pathLst>
              <a:path w="2213724" h="264325">
                <a:moveTo>
                  <a:pt x="33041" y="0"/>
                </a:moveTo>
                <a:lnTo>
                  <a:pt x="2180683" y="0"/>
                </a:lnTo>
                <a:cubicBezTo>
                  <a:pt x="2198931" y="0"/>
                  <a:pt x="2213724" y="14793"/>
                  <a:pt x="2213724" y="33041"/>
                </a:cubicBezTo>
                <a:lnTo>
                  <a:pt x="2213724" y="231285"/>
                </a:lnTo>
                <a:cubicBezTo>
                  <a:pt x="2213724" y="249532"/>
                  <a:pt x="2198931" y="264325"/>
                  <a:pt x="2180683" y="264325"/>
                </a:cubicBezTo>
                <a:lnTo>
                  <a:pt x="33041" y="264325"/>
                </a:lnTo>
                <a:cubicBezTo>
                  <a:pt x="14805" y="264325"/>
                  <a:pt x="0" y="249520"/>
                  <a:pt x="0" y="231285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9369348" y="2692813"/>
            <a:ext cx="2263285" cy="264325"/>
          </a:xfrm>
          <a:prstGeom prst="rect">
            <a:avLst/>
          </a:prstGeom>
          <a:noFill/>
          <a:ln/>
        </p:spPr>
        <p:txBody>
          <a:bodyPr wrap="square" lIns="66081" tIns="66081" rIns="66081" bIns="66081" rtlCol="0" anchor="ctr"/>
          <a:lstStyle/>
          <a:p>
            <a:pPr algn="ctr">
              <a:lnSpc>
                <a:spcPct val="110000"/>
              </a:lnSpc>
            </a:pPr>
            <a:r>
              <a:rPr lang="en-US" sz="780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SELECT * FROM users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34537" y="3341236"/>
            <a:ext cx="5691252" cy="3180163"/>
          </a:xfrm>
          <a:custGeom>
            <a:avLst/>
            <a:gdLst/>
            <a:ahLst/>
            <a:cxnLst/>
            <a:rect l="l" t="t" r="r" b="b"/>
            <a:pathLst>
              <a:path w="5691252" h="3180163">
                <a:moveTo>
                  <a:pt x="132168" y="0"/>
                </a:moveTo>
                <a:lnTo>
                  <a:pt x="5559084" y="0"/>
                </a:lnTo>
                <a:cubicBezTo>
                  <a:pt x="5632079" y="0"/>
                  <a:pt x="5691252" y="59173"/>
                  <a:pt x="5691252" y="132168"/>
                </a:cubicBezTo>
                <a:lnTo>
                  <a:pt x="5691252" y="3047995"/>
                </a:lnTo>
                <a:cubicBezTo>
                  <a:pt x="5691252" y="3120989"/>
                  <a:pt x="5632079" y="3180163"/>
                  <a:pt x="5559084" y="3180163"/>
                </a:cubicBezTo>
                <a:lnTo>
                  <a:pt x="132168" y="3180163"/>
                </a:lnTo>
                <a:cubicBezTo>
                  <a:pt x="59173" y="3180163"/>
                  <a:pt x="0" y="3120989"/>
                  <a:pt x="0" y="3047995"/>
                </a:cubicBezTo>
                <a:lnTo>
                  <a:pt x="0" y="132168"/>
                </a:lnTo>
                <a:cubicBezTo>
                  <a:pt x="0" y="59222"/>
                  <a:pt x="59222" y="0"/>
                  <a:pt x="132168" y="0"/>
                </a:cubicBezTo>
                <a:close/>
              </a:path>
            </a:pathLst>
          </a:custGeom>
          <a:gradFill flip="none" rotWithShape="1">
            <a:gsLst>
              <a:gs pos="0">
                <a:srgbClr val="F472B6">
                  <a:alpha val="20000"/>
                </a:srgbClr>
              </a:gs>
              <a:gs pos="100000">
                <a:srgbClr val="F472B6">
                  <a:alpha val="5000"/>
                </a:srgbClr>
              </a:gs>
            </a:gsLst>
            <a:lin ang="2700000" scaled="1"/>
          </a:gradFill>
          <a:ln w="12700">
            <a:solidFill>
              <a:srgbClr val="F472B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491480" y="3510569"/>
            <a:ext cx="165203" cy="165203"/>
          </a:xfrm>
          <a:custGeom>
            <a:avLst/>
            <a:gdLst/>
            <a:ahLst/>
            <a:cxnLst/>
            <a:rect l="l" t="t" r="r" b="b"/>
            <a:pathLst>
              <a:path w="165203" h="165203">
                <a:moveTo>
                  <a:pt x="82602" y="0"/>
                </a:moveTo>
                <a:cubicBezTo>
                  <a:pt x="84086" y="0"/>
                  <a:pt x="85570" y="323"/>
                  <a:pt x="86925" y="936"/>
                </a:cubicBezTo>
                <a:lnTo>
                  <a:pt x="147715" y="26716"/>
                </a:lnTo>
                <a:cubicBezTo>
                  <a:pt x="154814" y="29717"/>
                  <a:pt x="160105" y="36719"/>
                  <a:pt x="160073" y="45173"/>
                </a:cubicBezTo>
                <a:cubicBezTo>
                  <a:pt x="159912" y="77181"/>
                  <a:pt x="146747" y="135744"/>
                  <a:pt x="91152" y="162364"/>
                </a:cubicBezTo>
                <a:cubicBezTo>
                  <a:pt x="85764" y="164945"/>
                  <a:pt x="79504" y="164945"/>
                  <a:pt x="74116" y="162364"/>
                </a:cubicBezTo>
                <a:cubicBezTo>
                  <a:pt x="18489" y="135744"/>
                  <a:pt x="5356" y="77181"/>
                  <a:pt x="5195" y="45173"/>
                </a:cubicBezTo>
                <a:cubicBezTo>
                  <a:pt x="5163" y="36719"/>
                  <a:pt x="10454" y="29717"/>
                  <a:pt x="17553" y="26716"/>
                </a:cubicBezTo>
                <a:lnTo>
                  <a:pt x="78310" y="936"/>
                </a:lnTo>
                <a:cubicBezTo>
                  <a:pt x="79665" y="323"/>
                  <a:pt x="81117" y="0"/>
                  <a:pt x="82602" y="0"/>
                </a:cubicBezTo>
                <a:close/>
                <a:moveTo>
                  <a:pt x="82602" y="21554"/>
                </a:moveTo>
                <a:lnTo>
                  <a:pt x="82602" y="143553"/>
                </a:lnTo>
                <a:cubicBezTo>
                  <a:pt x="127129" y="121999"/>
                  <a:pt x="139100" y="74245"/>
                  <a:pt x="139390" y="45657"/>
                </a:cubicBezTo>
                <a:lnTo>
                  <a:pt x="82602" y="21586"/>
                </a:lnTo>
                <a:lnTo>
                  <a:pt x="82602" y="21586"/>
                </a:lnTo>
                <a:close/>
              </a:path>
            </a:pathLst>
          </a:custGeom>
          <a:solidFill>
            <a:srgbClr val="F472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77333" y="3477528"/>
            <a:ext cx="5294764" cy="2312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1" b="1" dirty="0">
                <a:solidFill>
                  <a:srgbClr val="F472B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Environment Variables (.env)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70829" y="3807935"/>
            <a:ext cx="5484748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เก็บ </a:t>
            </a:r>
            <a:r>
              <a:rPr lang="en-US" sz="1041" b="1" dirty="0">
                <a:solidFill>
                  <a:srgbClr val="F472B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secrets และ config</a:t>
            </a: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แยกจาก code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70829" y="4105301"/>
            <a:ext cx="5418667" cy="859057"/>
          </a:xfrm>
          <a:custGeom>
            <a:avLst/>
            <a:gdLst/>
            <a:ahLst/>
            <a:cxnLst/>
            <a:rect l="l" t="t" r="r" b="b"/>
            <a:pathLst>
              <a:path w="5418667" h="859057">
                <a:moveTo>
                  <a:pt x="66079" y="0"/>
                </a:moveTo>
                <a:lnTo>
                  <a:pt x="5352588" y="0"/>
                </a:lnTo>
                <a:cubicBezTo>
                  <a:pt x="5389082" y="0"/>
                  <a:pt x="5418667" y="29584"/>
                  <a:pt x="5418667" y="66079"/>
                </a:cubicBezTo>
                <a:lnTo>
                  <a:pt x="5418667" y="792978"/>
                </a:lnTo>
                <a:cubicBezTo>
                  <a:pt x="5418667" y="829472"/>
                  <a:pt x="5389082" y="859057"/>
                  <a:pt x="5352588" y="859057"/>
                </a:cubicBezTo>
                <a:lnTo>
                  <a:pt x="66079" y="859057"/>
                </a:lnTo>
                <a:cubicBezTo>
                  <a:pt x="29584" y="859057"/>
                  <a:pt x="0" y="829472"/>
                  <a:pt x="0" y="792978"/>
                </a:cubicBezTo>
                <a:lnTo>
                  <a:pt x="0" y="66079"/>
                </a:lnTo>
                <a:cubicBezTo>
                  <a:pt x="0" y="29609"/>
                  <a:pt x="29609" y="0"/>
                  <a:pt x="66079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569951" y="4204423"/>
            <a:ext cx="5278244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5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.env file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69951" y="4369626"/>
            <a:ext cx="5278244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DATABASE_URL</a:t>
            </a:r>
            <a:r>
              <a:rPr lang="en-US" sz="911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</a:t>
            </a:r>
            <a:r>
              <a:rPr lang="en-US" sz="911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"postgresql://..."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69951" y="4534829"/>
            <a:ext cx="5278244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JWT_SECRET</a:t>
            </a:r>
            <a:r>
              <a:rPr lang="en-US" sz="911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</a:t>
            </a:r>
            <a:r>
              <a:rPr lang="en-US" sz="911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"your-secret-key"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69951" y="4700033"/>
            <a:ext cx="5278244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PORT</a:t>
            </a:r>
            <a:r>
              <a:rPr lang="en-US" sz="911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</a:t>
            </a:r>
            <a:r>
              <a:rPr lang="en-US" sz="911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3000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74959" y="5067610"/>
            <a:ext cx="5410407" cy="602992"/>
          </a:xfrm>
          <a:custGeom>
            <a:avLst/>
            <a:gdLst/>
            <a:ahLst/>
            <a:cxnLst/>
            <a:rect l="l" t="t" r="r" b="b"/>
            <a:pathLst>
              <a:path w="5410407" h="602992">
                <a:moveTo>
                  <a:pt x="66082" y="0"/>
                </a:moveTo>
                <a:lnTo>
                  <a:pt x="5344325" y="0"/>
                </a:lnTo>
                <a:cubicBezTo>
                  <a:pt x="5380821" y="0"/>
                  <a:pt x="5410407" y="29586"/>
                  <a:pt x="5410407" y="66082"/>
                </a:cubicBezTo>
                <a:lnTo>
                  <a:pt x="5410407" y="536910"/>
                </a:lnTo>
                <a:cubicBezTo>
                  <a:pt x="5410407" y="573406"/>
                  <a:pt x="5380821" y="602992"/>
                  <a:pt x="5344325" y="602992"/>
                </a:cubicBezTo>
                <a:lnTo>
                  <a:pt x="66082" y="602992"/>
                </a:lnTo>
                <a:cubicBezTo>
                  <a:pt x="29586" y="602992"/>
                  <a:pt x="0" y="573406"/>
                  <a:pt x="0" y="536910"/>
                </a:cubicBezTo>
                <a:lnTo>
                  <a:pt x="0" y="66082"/>
                </a:lnTo>
                <a:cubicBezTo>
                  <a:pt x="0" y="29586"/>
                  <a:pt x="29586" y="0"/>
                  <a:pt x="66082" y="0"/>
                </a:cubicBezTo>
                <a:close/>
              </a:path>
            </a:pathLst>
          </a:custGeom>
          <a:solidFill>
            <a:srgbClr val="EF4444">
              <a:alpha val="1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594732" y="5203902"/>
            <a:ext cx="132163" cy="132163"/>
          </a:xfrm>
          <a:custGeom>
            <a:avLst/>
            <a:gdLst/>
            <a:ahLst/>
            <a:cxnLst/>
            <a:rect l="l" t="t" r="r" b="b"/>
            <a:pathLst>
              <a:path w="132163" h="132163">
                <a:moveTo>
                  <a:pt x="66081" y="0"/>
                </a:moveTo>
                <a:cubicBezTo>
                  <a:pt x="69876" y="0"/>
                  <a:pt x="73361" y="2091"/>
                  <a:pt x="75167" y="5421"/>
                </a:cubicBezTo>
                <a:lnTo>
                  <a:pt x="130924" y="108673"/>
                </a:lnTo>
                <a:cubicBezTo>
                  <a:pt x="132653" y="111874"/>
                  <a:pt x="132576" y="115746"/>
                  <a:pt x="130717" y="118869"/>
                </a:cubicBezTo>
                <a:cubicBezTo>
                  <a:pt x="128859" y="121992"/>
                  <a:pt x="125477" y="123902"/>
                  <a:pt x="121837" y="123902"/>
                </a:cubicBezTo>
                <a:lnTo>
                  <a:pt x="10325" y="123902"/>
                </a:lnTo>
                <a:cubicBezTo>
                  <a:pt x="6686" y="123902"/>
                  <a:pt x="3330" y="121992"/>
                  <a:pt x="1446" y="118869"/>
                </a:cubicBezTo>
                <a:cubicBezTo>
                  <a:pt x="-439" y="115746"/>
                  <a:pt x="-490" y="111874"/>
                  <a:pt x="1239" y="108673"/>
                </a:cubicBezTo>
                <a:lnTo>
                  <a:pt x="56995" y="5421"/>
                </a:lnTo>
                <a:cubicBezTo>
                  <a:pt x="58802" y="2091"/>
                  <a:pt x="62287" y="0"/>
                  <a:pt x="66081" y="0"/>
                </a:cubicBezTo>
                <a:close/>
                <a:moveTo>
                  <a:pt x="66081" y="43366"/>
                </a:moveTo>
                <a:cubicBezTo>
                  <a:pt x="62648" y="43366"/>
                  <a:pt x="59886" y="46128"/>
                  <a:pt x="59886" y="49561"/>
                </a:cubicBezTo>
                <a:lnTo>
                  <a:pt x="59886" y="78472"/>
                </a:lnTo>
                <a:cubicBezTo>
                  <a:pt x="59886" y="81905"/>
                  <a:pt x="62648" y="84667"/>
                  <a:pt x="66081" y="84667"/>
                </a:cubicBezTo>
                <a:cubicBezTo>
                  <a:pt x="69514" y="84667"/>
                  <a:pt x="72276" y="81905"/>
                  <a:pt x="72276" y="78472"/>
                </a:cubicBezTo>
                <a:lnTo>
                  <a:pt x="72276" y="49561"/>
                </a:lnTo>
                <a:cubicBezTo>
                  <a:pt x="72276" y="46128"/>
                  <a:pt x="69514" y="43366"/>
                  <a:pt x="66081" y="43366"/>
                </a:cubicBezTo>
                <a:close/>
                <a:moveTo>
                  <a:pt x="72973" y="99122"/>
                </a:moveTo>
                <a:cubicBezTo>
                  <a:pt x="73130" y="96564"/>
                  <a:pt x="71854" y="94130"/>
                  <a:pt x="69661" y="92803"/>
                </a:cubicBezTo>
                <a:cubicBezTo>
                  <a:pt x="67468" y="91477"/>
                  <a:pt x="64720" y="91477"/>
                  <a:pt x="62527" y="92803"/>
                </a:cubicBezTo>
                <a:cubicBezTo>
                  <a:pt x="60334" y="94130"/>
                  <a:pt x="59058" y="96564"/>
                  <a:pt x="59215" y="99122"/>
                </a:cubicBezTo>
                <a:cubicBezTo>
                  <a:pt x="59058" y="101680"/>
                  <a:pt x="60334" y="104114"/>
                  <a:pt x="62527" y="105441"/>
                </a:cubicBezTo>
                <a:cubicBezTo>
                  <a:pt x="64720" y="106767"/>
                  <a:pt x="67468" y="106767"/>
                  <a:pt x="69661" y="105441"/>
                </a:cubicBezTo>
                <a:cubicBezTo>
                  <a:pt x="71854" y="104114"/>
                  <a:pt x="73130" y="101680"/>
                  <a:pt x="72973" y="99122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809496" y="5170862"/>
            <a:ext cx="1329886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อย่า push .env ขึ้น Git!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78211" y="5402146"/>
            <a:ext cx="5261724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เพิ่ม .env ใน .gitignore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164275" y="3341236"/>
            <a:ext cx="5691252" cy="3180163"/>
          </a:xfrm>
          <a:custGeom>
            <a:avLst/>
            <a:gdLst/>
            <a:ahLst/>
            <a:cxnLst/>
            <a:rect l="l" t="t" r="r" b="b"/>
            <a:pathLst>
              <a:path w="5691252" h="3180163">
                <a:moveTo>
                  <a:pt x="132168" y="0"/>
                </a:moveTo>
                <a:lnTo>
                  <a:pt x="5559084" y="0"/>
                </a:lnTo>
                <a:cubicBezTo>
                  <a:pt x="5632079" y="0"/>
                  <a:pt x="5691252" y="59173"/>
                  <a:pt x="5691252" y="132168"/>
                </a:cubicBezTo>
                <a:lnTo>
                  <a:pt x="5691252" y="3047995"/>
                </a:lnTo>
                <a:cubicBezTo>
                  <a:pt x="5691252" y="3120989"/>
                  <a:pt x="5632079" y="3180163"/>
                  <a:pt x="5559084" y="3180163"/>
                </a:cubicBezTo>
                <a:lnTo>
                  <a:pt x="132168" y="3180163"/>
                </a:lnTo>
                <a:cubicBezTo>
                  <a:pt x="59173" y="3180163"/>
                  <a:pt x="0" y="3120989"/>
                  <a:pt x="0" y="3047995"/>
                </a:cubicBezTo>
                <a:lnTo>
                  <a:pt x="0" y="132168"/>
                </a:lnTo>
                <a:cubicBezTo>
                  <a:pt x="0" y="59222"/>
                  <a:pt x="59222" y="0"/>
                  <a:pt x="132168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6310893" y="3510569"/>
            <a:ext cx="185854" cy="165203"/>
          </a:xfrm>
          <a:custGeom>
            <a:avLst/>
            <a:gdLst/>
            <a:ahLst/>
            <a:cxnLst/>
            <a:rect l="l" t="t" r="r" b="b"/>
            <a:pathLst>
              <a:path w="185854" h="165203">
                <a:moveTo>
                  <a:pt x="61951" y="30976"/>
                </a:moveTo>
                <a:cubicBezTo>
                  <a:pt x="61951" y="13874"/>
                  <a:pt x="75826" y="0"/>
                  <a:pt x="92927" y="0"/>
                </a:cubicBezTo>
                <a:cubicBezTo>
                  <a:pt x="110028" y="0"/>
                  <a:pt x="123902" y="13874"/>
                  <a:pt x="123902" y="30976"/>
                </a:cubicBezTo>
                <a:lnTo>
                  <a:pt x="123902" y="32137"/>
                </a:lnTo>
                <a:cubicBezTo>
                  <a:pt x="123902" y="37203"/>
                  <a:pt x="119805" y="41301"/>
                  <a:pt x="114739" y="41301"/>
                </a:cubicBezTo>
                <a:lnTo>
                  <a:pt x="71147" y="41301"/>
                </a:lnTo>
                <a:cubicBezTo>
                  <a:pt x="66081" y="41301"/>
                  <a:pt x="61983" y="37203"/>
                  <a:pt x="61983" y="32137"/>
                </a:cubicBezTo>
                <a:lnTo>
                  <a:pt x="61983" y="30976"/>
                </a:lnTo>
                <a:close/>
                <a:moveTo>
                  <a:pt x="173463" y="35106"/>
                </a:moveTo>
                <a:cubicBezTo>
                  <a:pt x="176884" y="39655"/>
                  <a:pt x="175948" y="46141"/>
                  <a:pt x="171398" y="49561"/>
                </a:cubicBezTo>
                <a:lnTo>
                  <a:pt x="139842" y="73212"/>
                </a:lnTo>
                <a:cubicBezTo>
                  <a:pt x="141552" y="76084"/>
                  <a:pt x="142843" y="79246"/>
                  <a:pt x="143649" y="82602"/>
                </a:cubicBezTo>
                <a:lnTo>
                  <a:pt x="175528" y="82602"/>
                </a:lnTo>
                <a:cubicBezTo>
                  <a:pt x="181240" y="82602"/>
                  <a:pt x="185854" y="87216"/>
                  <a:pt x="185854" y="92927"/>
                </a:cubicBezTo>
                <a:cubicBezTo>
                  <a:pt x="185854" y="98638"/>
                  <a:pt x="181240" y="103252"/>
                  <a:pt x="175528" y="103252"/>
                </a:cubicBezTo>
                <a:lnTo>
                  <a:pt x="144553" y="103252"/>
                </a:lnTo>
                <a:lnTo>
                  <a:pt x="144553" y="113577"/>
                </a:lnTo>
                <a:cubicBezTo>
                  <a:pt x="144553" y="114416"/>
                  <a:pt x="144521" y="115287"/>
                  <a:pt x="144488" y="116126"/>
                </a:cubicBezTo>
                <a:lnTo>
                  <a:pt x="171398" y="136293"/>
                </a:lnTo>
                <a:cubicBezTo>
                  <a:pt x="175948" y="139713"/>
                  <a:pt x="176884" y="146198"/>
                  <a:pt x="173463" y="150748"/>
                </a:cubicBezTo>
                <a:cubicBezTo>
                  <a:pt x="170043" y="155298"/>
                  <a:pt x="163558" y="156233"/>
                  <a:pt x="159008" y="152813"/>
                </a:cubicBezTo>
                <a:lnTo>
                  <a:pt x="138648" y="137551"/>
                </a:lnTo>
                <a:cubicBezTo>
                  <a:pt x="131162" y="151813"/>
                  <a:pt x="117191" y="162138"/>
                  <a:pt x="100671" y="164622"/>
                </a:cubicBezTo>
                <a:lnTo>
                  <a:pt x="100671" y="90346"/>
                </a:lnTo>
                <a:cubicBezTo>
                  <a:pt x="100671" y="86054"/>
                  <a:pt x="97218" y="82602"/>
                  <a:pt x="92927" y="82602"/>
                </a:cubicBezTo>
                <a:cubicBezTo>
                  <a:pt x="88635" y="82602"/>
                  <a:pt x="85183" y="86054"/>
                  <a:pt x="85183" y="90346"/>
                </a:cubicBezTo>
                <a:lnTo>
                  <a:pt x="85183" y="164622"/>
                </a:lnTo>
                <a:cubicBezTo>
                  <a:pt x="68663" y="162138"/>
                  <a:pt x="54691" y="151813"/>
                  <a:pt x="47206" y="137551"/>
                </a:cubicBezTo>
                <a:lnTo>
                  <a:pt x="26846" y="152813"/>
                </a:lnTo>
                <a:cubicBezTo>
                  <a:pt x="22296" y="156233"/>
                  <a:pt x="15810" y="155298"/>
                  <a:pt x="12390" y="150748"/>
                </a:cubicBezTo>
                <a:cubicBezTo>
                  <a:pt x="8970" y="146198"/>
                  <a:pt x="9906" y="139713"/>
                  <a:pt x="14455" y="136293"/>
                </a:cubicBezTo>
                <a:lnTo>
                  <a:pt x="41365" y="116126"/>
                </a:lnTo>
                <a:cubicBezTo>
                  <a:pt x="41333" y="115287"/>
                  <a:pt x="41301" y="114448"/>
                  <a:pt x="41301" y="113577"/>
                </a:cubicBezTo>
                <a:lnTo>
                  <a:pt x="41301" y="103252"/>
                </a:lnTo>
                <a:lnTo>
                  <a:pt x="10325" y="103252"/>
                </a:lnTo>
                <a:cubicBezTo>
                  <a:pt x="4614" y="103252"/>
                  <a:pt x="0" y="98638"/>
                  <a:pt x="0" y="92927"/>
                </a:cubicBezTo>
                <a:cubicBezTo>
                  <a:pt x="0" y="87216"/>
                  <a:pt x="4614" y="82602"/>
                  <a:pt x="10325" y="82602"/>
                </a:cubicBezTo>
                <a:lnTo>
                  <a:pt x="42204" y="82602"/>
                </a:lnTo>
                <a:cubicBezTo>
                  <a:pt x="43011" y="79246"/>
                  <a:pt x="44302" y="76084"/>
                  <a:pt x="46012" y="73212"/>
                </a:cubicBezTo>
                <a:lnTo>
                  <a:pt x="14455" y="49561"/>
                </a:lnTo>
                <a:cubicBezTo>
                  <a:pt x="9906" y="46141"/>
                  <a:pt x="8970" y="39655"/>
                  <a:pt x="12390" y="35106"/>
                </a:cubicBezTo>
                <a:cubicBezTo>
                  <a:pt x="15810" y="30556"/>
                  <a:pt x="22296" y="29620"/>
                  <a:pt x="26846" y="33041"/>
                </a:cubicBezTo>
                <a:lnTo>
                  <a:pt x="61951" y="59370"/>
                </a:lnTo>
                <a:cubicBezTo>
                  <a:pt x="65920" y="57724"/>
                  <a:pt x="70276" y="56789"/>
                  <a:pt x="74858" y="56789"/>
                </a:cubicBezTo>
                <a:lnTo>
                  <a:pt x="110996" y="56789"/>
                </a:lnTo>
                <a:cubicBezTo>
                  <a:pt x="115578" y="56789"/>
                  <a:pt x="119934" y="57692"/>
                  <a:pt x="123902" y="59370"/>
                </a:cubicBezTo>
                <a:lnTo>
                  <a:pt x="159008" y="33041"/>
                </a:lnTo>
                <a:cubicBezTo>
                  <a:pt x="163558" y="29620"/>
                  <a:pt x="170043" y="30556"/>
                  <a:pt x="173463" y="35106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507072" y="3477528"/>
            <a:ext cx="5294764" cy="2312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1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Common Database Mistakes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17088" y="3807935"/>
            <a:ext cx="5402146" cy="594732"/>
          </a:xfrm>
          <a:custGeom>
            <a:avLst/>
            <a:gdLst/>
            <a:ahLst/>
            <a:cxnLst/>
            <a:rect l="l" t="t" r="r" b="b"/>
            <a:pathLst>
              <a:path w="5402146" h="594732">
                <a:moveTo>
                  <a:pt x="33041" y="0"/>
                </a:moveTo>
                <a:lnTo>
                  <a:pt x="5303022" y="0"/>
                </a:lnTo>
                <a:cubicBezTo>
                  <a:pt x="5357767" y="0"/>
                  <a:pt x="5402146" y="44379"/>
                  <a:pt x="5402146" y="99124"/>
                </a:cubicBezTo>
                <a:lnTo>
                  <a:pt x="5402146" y="495608"/>
                </a:lnTo>
                <a:cubicBezTo>
                  <a:pt x="5402146" y="550352"/>
                  <a:pt x="5357767" y="594732"/>
                  <a:pt x="5303022" y="594732"/>
                </a:cubicBezTo>
                <a:lnTo>
                  <a:pt x="33041" y="594732"/>
                </a:lnTo>
                <a:cubicBezTo>
                  <a:pt x="14805" y="594732"/>
                  <a:pt x="0" y="579927"/>
                  <a:pt x="0" y="561691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6317088" y="3807935"/>
            <a:ext cx="33041" cy="594732"/>
          </a:xfrm>
          <a:custGeom>
            <a:avLst/>
            <a:gdLst/>
            <a:ahLst/>
            <a:cxnLst/>
            <a:rect l="l" t="t" r="r" b="b"/>
            <a:pathLst>
              <a:path w="33041" h="594732">
                <a:moveTo>
                  <a:pt x="33041" y="0"/>
                </a:moveTo>
                <a:lnTo>
                  <a:pt x="33041" y="0"/>
                </a:lnTo>
                <a:lnTo>
                  <a:pt x="33041" y="594732"/>
                </a:lnTo>
                <a:lnTo>
                  <a:pt x="33041" y="594732"/>
                </a:lnTo>
                <a:cubicBezTo>
                  <a:pt x="14805" y="594732"/>
                  <a:pt x="0" y="579927"/>
                  <a:pt x="0" y="561691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6449251" y="3940098"/>
            <a:ext cx="132163" cy="132163"/>
          </a:xfrm>
          <a:custGeom>
            <a:avLst/>
            <a:gdLst/>
            <a:ahLst/>
            <a:cxnLst/>
            <a:rect l="l" t="t" r="r" b="b"/>
            <a:pathLst>
              <a:path w="132163" h="132163">
                <a:moveTo>
                  <a:pt x="66081" y="132163"/>
                </a:moveTo>
                <a:cubicBezTo>
                  <a:pt x="102553" y="132163"/>
                  <a:pt x="132163" y="102553"/>
                  <a:pt x="132163" y="66081"/>
                </a:cubicBezTo>
                <a:cubicBezTo>
                  <a:pt x="132163" y="29610"/>
                  <a:pt x="102553" y="0"/>
                  <a:pt x="66081" y="0"/>
                </a:cubicBezTo>
                <a:cubicBezTo>
                  <a:pt x="29610" y="0"/>
                  <a:pt x="0" y="29610"/>
                  <a:pt x="0" y="66081"/>
                </a:cubicBezTo>
                <a:cubicBezTo>
                  <a:pt x="0" y="102553"/>
                  <a:pt x="29610" y="132163"/>
                  <a:pt x="66081" y="132163"/>
                </a:cubicBezTo>
                <a:close/>
                <a:moveTo>
                  <a:pt x="43108" y="43108"/>
                </a:moveTo>
                <a:cubicBezTo>
                  <a:pt x="45534" y="40681"/>
                  <a:pt x="49458" y="40681"/>
                  <a:pt x="51858" y="43108"/>
                </a:cubicBezTo>
                <a:lnTo>
                  <a:pt x="66055" y="57305"/>
                </a:lnTo>
                <a:lnTo>
                  <a:pt x="80253" y="43108"/>
                </a:lnTo>
                <a:cubicBezTo>
                  <a:pt x="82679" y="40681"/>
                  <a:pt x="86603" y="40681"/>
                  <a:pt x="89003" y="43108"/>
                </a:cubicBezTo>
                <a:cubicBezTo>
                  <a:pt x="91404" y="45534"/>
                  <a:pt x="91430" y="49458"/>
                  <a:pt x="89003" y="51858"/>
                </a:cubicBezTo>
                <a:lnTo>
                  <a:pt x="74806" y="66055"/>
                </a:lnTo>
                <a:lnTo>
                  <a:pt x="89003" y="80253"/>
                </a:lnTo>
                <a:cubicBezTo>
                  <a:pt x="91430" y="82679"/>
                  <a:pt x="91430" y="86603"/>
                  <a:pt x="89003" y="89003"/>
                </a:cubicBezTo>
                <a:cubicBezTo>
                  <a:pt x="86577" y="91404"/>
                  <a:pt x="82653" y="91430"/>
                  <a:pt x="80253" y="89003"/>
                </a:cubicBezTo>
                <a:lnTo>
                  <a:pt x="66055" y="74806"/>
                </a:lnTo>
                <a:lnTo>
                  <a:pt x="51858" y="89003"/>
                </a:lnTo>
                <a:cubicBezTo>
                  <a:pt x="49432" y="91430"/>
                  <a:pt x="45508" y="91430"/>
                  <a:pt x="43108" y="89003"/>
                </a:cubicBezTo>
                <a:cubicBezTo>
                  <a:pt x="40707" y="86577"/>
                  <a:pt x="40681" y="82653"/>
                  <a:pt x="43108" y="80253"/>
                </a:cubicBezTo>
                <a:lnTo>
                  <a:pt x="57305" y="66055"/>
                </a:lnTo>
                <a:lnTo>
                  <a:pt x="43108" y="51858"/>
                </a:lnTo>
                <a:cubicBezTo>
                  <a:pt x="40681" y="49432"/>
                  <a:pt x="40681" y="45508"/>
                  <a:pt x="43108" y="43108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6664015" y="3907057"/>
            <a:ext cx="1610732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Hardcode DB URL ใน code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432731" y="4138341"/>
            <a:ext cx="5245203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ใช้ .env แทน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17088" y="4468748"/>
            <a:ext cx="5402146" cy="594732"/>
          </a:xfrm>
          <a:custGeom>
            <a:avLst/>
            <a:gdLst/>
            <a:ahLst/>
            <a:cxnLst/>
            <a:rect l="l" t="t" r="r" b="b"/>
            <a:pathLst>
              <a:path w="5402146" h="594732">
                <a:moveTo>
                  <a:pt x="33041" y="0"/>
                </a:moveTo>
                <a:lnTo>
                  <a:pt x="5303022" y="0"/>
                </a:lnTo>
                <a:cubicBezTo>
                  <a:pt x="5357767" y="0"/>
                  <a:pt x="5402146" y="44379"/>
                  <a:pt x="5402146" y="99124"/>
                </a:cubicBezTo>
                <a:lnTo>
                  <a:pt x="5402146" y="495608"/>
                </a:lnTo>
                <a:cubicBezTo>
                  <a:pt x="5402146" y="550352"/>
                  <a:pt x="5357767" y="594732"/>
                  <a:pt x="5303022" y="594732"/>
                </a:cubicBezTo>
                <a:lnTo>
                  <a:pt x="33041" y="594732"/>
                </a:lnTo>
                <a:cubicBezTo>
                  <a:pt x="14805" y="594732"/>
                  <a:pt x="0" y="579927"/>
                  <a:pt x="0" y="561691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Shape 55"/>
          <p:cNvSpPr/>
          <p:nvPr/>
        </p:nvSpPr>
        <p:spPr>
          <a:xfrm>
            <a:off x="6317088" y="4468748"/>
            <a:ext cx="33041" cy="594732"/>
          </a:xfrm>
          <a:custGeom>
            <a:avLst/>
            <a:gdLst/>
            <a:ahLst/>
            <a:cxnLst/>
            <a:rect l="l" t="t" r="r" b="b"/>
            <a:pathLst>
              <a:path w="33041" h="594732">
                <a:moveTo>
                  <a:pt x="33041" y="0"/>
                </a:moveTo>
                <a:lnTo>
                  <a:pt x="33041" y="0"/>
                </a:lnTo>
                <a:lnTo>
                  <a:pt x="33041" y="594732"/>
                </a:lnTo>
                <a:lnTo>
                  <a:pt x="33041" y="594732"/>
                </a:lnTo>
                <a:cubicBezTo>
                  <a:pt x="14805" y="594732"/>
                  <a:pt x="0" y="579927"/>
                  <a:pt x="0" y="561691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Shape 56"/>
          <p:cNvSpPr/>
          <p:nvPr/>
        </p:nvSpPr>
        <p:spPr>
          <a:xfrm>
            <a:off x="6449251" y="4600911"/>
            <a:ext cx="132163" cy="132163"/>
          </a:xfrm>
          <a:custGeom>
            <a:avLst/>
            <a:gdLst/>
            <a:ahLst/>
            <a:cxnLst/>
            <a:rect l="l" t="t" r="r" b="b"/>
            <a:pathLst>
              <a:path w="132163" h="132163">
                <a:moveTo>
                  <a:pt x="66081" y="132163"/>
                </a:moveTo>
                <a:cubicBezTo>
                  <a:pt x="102553" y="132163"/>
                  <a:pt x="132163" y="102553"/>
                  <a:pt x="132163" y="66081"/>
                </a:cubicBezTo>
                <a:cubicBezTo>
                  <a:pt x="132163" y="29610"/>
                  <a:pt x="102553" y="0"/>
                  <a:pt x="66081" y="0"/>
                </a:cubicBezTo>
                <a:cubicBezTo>
                  <a:pt x="29610" y="0"/>
                  <a:pt x="0" y="29610"/>
                  <a:pt x="0" y="66081"/>
                </a:cubicBezTo>
                <a:cubicBezTo>
                  <a:pt x="0" y="102553"/>
                  <a:pt x="29610" y="132163"/>
                  <a:pt x="66081" y="132163"/>
                </a:cubicBezTo>
                <a:close/>
                <a:moveTo>
                  <a:pt x="43108" y="43108"/>
                </a:moveTo>
                <a:cubicBezTo>
                  <a:pt x="45534" y="40681"/>
                  <a:pt x="49458" y="40681"/>
                  <a:pt x="51858" y="43108"/>
                </a:cubicBezTo>
                <a:lnTo>
                  <a:pt x="66055" y="57305"/>
                </a:lnTo>
                <a:lnTo>
                  <a:pt x="80253" y="43108"/>
                </a:lnTo>
                <a:cubicBezTo>
                  <a:pt x="82679" y="40681"/>
                  <a:pt x="86603" y="40681"/>
                  <a:pt x="89003" y="43108"/>
                </a:cubicBezTo>
                <a:cubicBezTo>
                  <a:pt x="91404" y="45534"/>
                  <a:pt x="91430" y="49458"/>
                  <a:pt x="89003" y="51858"/>
                </a:cubicBezTo>
                <a:lnTo>
                  <a:pt x="74806" y="66055"/>
                </a:lnTo>
                <a:lnTo>
                  <a:pt x="89003" y="80253"/>
                </a:lnTo>
                <a:cubicBezTo>
                  <a:pt x="91430" y="82679"/>
                  <a:pt x="91430" y="86603"/>
                  <a:pt x="89003" y="89003"/>
                </a:cubicBezTo>
                <a:cubicBezTo>
                  <a:pt x="86577" y="91404"/>
                  <a:pt x="82653" y="91430"/>
                  <a:pt x="80253" y="89003"/>
                </a:cubicBezTo>
                <a:lnTo>
                  <a:pt x="66055" y="74806"/>
                </a:lnTo>
                <a:lnTo>
                  <a:pt x="51858" y="89003"/>
                </a:lnTo>
                <a:cubicBezTo>
                  <a:pt x="49432" y="91430"/>
                  <a:pt x="45508" y="91430"/>
                  <a:pt x="43108" y="89003"/>
                </a:cubicBezTo>
                <a:cubicBezTo>
                  <a:pt x="40707" y="86577"/>
                  <a:pt x="40681" y="82653"/>
                  <a:pt x="43108" y="80253"/>
                </a:cubicBezTo>
                <a:lnTo>
                  <a:pt x="57305" y="66055"/>
                </a:lnTo>
                <a:lnTo>
                  <a:pt x="43108" y="51858"/>
                </a:lnTo>
                <a:cubicBezTo>
                  <a:pt x="40681" y="49432"/>
                  <a:pt x="40681" y="45508"/>
                  <a:pt x="43108" y="43108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Text 57"/>
          <p:cNvSpPr/>
          <p:nvPr/>
        </p:nvSpPr>
        <p:spPr>
          <a:xfrm>
            <a:off x="6664015" y="4567870"/>
            <a:ext cx="1899837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ไม่จัดการ Database Connection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432731" y="4799154"/>
            <a:ext cx="5245203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ใช้ connection pool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17088" y="5129561"/>
            <a:ext cx="5402146" cy="594732"/>
          </a:xfrm>
          <a:custGeom>
            <a:avLst/>
            <a:gdLst/>
            <a:ahLst/>
            <a:cxnLst/>
            <a:rect l="l" t="t" r="r" b="b"/>
            <a:pathLst>
              <a:path w="5402146" h="594732">
                <a:moveTo>
                  <a:pt x="33041" y="0"/>
                </a:moveTo>
                <a:lnTo>
                  <a:pt x="5303022" y="0"/>
                </a:lnTo>
                <a:cubicBezTo>
                  <a:pt x="5357767" y="0"/>
                  <a:pt x="5402146" y="44379"/>
                  <a:pt x="5402146" y="99124"/>
                </a:cubicBezTo>
                <a:lnTo>
                  <a:pt x="5402146" y="495608"/>
                </a:lnTo>
                <a:cubicBezTo>
                  <a:pt x="5402146" y="550352"/>
                  <a:pt x="5357767" y="594732"/>
                  <a:pt x="5303022" y="594732"/>
                </a:cubicBezTo>
                <a:lnTo>
                  <a:pt x="33041" y="594732"/>
                </a:lnTo>
                <a:cubicBezTo>
                  <a:pt x="14805" y="594732"/>
                  <a:pt x="0" y="579927"/>
                  <a:pt x="0" y="561691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Shape 60"/>
          <p:cNvSpPr/>
          <p:nvPr/>
        </p:nvSpPr>
        <p:spPr>
          <a:xfrm>
            <a:off x="6317088" y="5129561"/>
            <a:ext cx="33041" cy="594732"/>
          </a:xfrm>
          <a:custGeom>
            <a:avLst/>
            <a:gdLst/>
            <a:ahLst/>
            <a:cxnLst/>
            <a:rect l="l" t="t" r="r" b="b"/>
            <a:pathLst>
              <a:path w="33041" h="594732">
                <a:moveTo>
                  <a:pt x="33041" y="0"/>
                </a:moveTo>
                <a:lnTo>
                  <a:pt x="33041" y="0"/>
                </a:lnTo>
                <a:lnTo>
                  <a:pt x="33041" y="594732"/>
                </a:lnTo>
                <a:lnTo>
                  <a:pt x="33041" y="594732"/>
                </a:lnTo>
                <a:cubicBezTo>
                  <a:pt x="14805" y="594732"/>
                  <a:pt x="0" y="579927"/>
                  <a:pt x="0" y="561691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Shape 61"/>
          <p:cNvSpPr/>
          <p:nvPr/>
        </p:nvSpPr>
        <p:spPr>
          <a:xfrm>
            <a:off x="6449251" y="5261724"/>
            <a:ext cx="132163" cy="132163"/>
          </a:xfrm>
          <a:custGeom>
            <a:avLst/>
            <a:gdLst/>
            <a:ahLst/>
            <a:cxnLst/>
            <a:rect l="l" t="t" r="r" b="b"/>
            <a:pathLst>
              <a:path w="132163" h="132163">
                <a:moveTo>
                  <a:pt x="66081" y="132163"/>
                </a:moveTo>
                <a:cubicBezTo>
                  <a:pt x="102553" y="132163"/>
                  <a:pt x="132163" y="102553"/>
                  <a:pt x="132163" y="66081"/>
                </a:cubicBezTo>
                <a:cubicBezTo>
                  <a:pt x="132163" y="29610"/>
                  <a:pt x="102553" y="0"/>
                  <a:pt x="66081" y="0"/>
                </a:cubicBezTo>
                <a:cubicBezTo>
                  <a:pt x="29610" y="0"/>
                  <a:pt x="0" y="29610"/>
                  <a:pt x="0" y="66081"/>
                </a:cubicBezTo>
                <a:cubicBezTo>
                  <a:pt x="0" y="102553"/>
                  <a:pt x="29610" y="132163"/>
                  <a:pt x="66081" y="132163"/>
                </a:cubicBezTo>
                <a:close/>
                <a:moveTo>
                  <a:pt x="43108" y="43108"/>
                </a:moveTo>
                <a:cubicBezTo>
                  <a:pt x="45534" y="40681"/>
                  <a:pt x="49458" y="40681"/>
                  <a:pt x="51858" y="43108"/>
                </a:cubicBezTo>
                <a:lnTo>
                  <a:pt x="66055" y="57305"/>
                </a:lnTo>
                <a:lnTo>
                  <a:pt x="80253" y="43108"/>
                </a:lnTo>
                <a:cubicBezTo>
                  <a:pt x="82679" y="40681"/>
                  <a:pt x="86603" y="40681"/>
                  <a:pt x="89003" y="43108"/>
                </a:cubicBezTo>
                <a:cubicBezTo>
                  <a:pt x="91404" y="45534"/>
                  <a:pt x="91430" y="49458"/>
                  <a:pt x="89003" y="51858"/>
                </a:cubicBezTo>
                <a:lnTo>
                  <a:pt x="74806" y="66055"/>
                </a:lnTo>
                <a:lnTo>
                  <a:pt x="89003" y="80253"/>
                </a:lnTo>
                <a:cubicBezTo>
                  <a:pt x="91430" y="82679"/>
                  <a:pt x="91430" y="86603"/>
                  <a:pt x="89003" y="89003"/>
                </a:cubicBezTo>
                <a:cubicBezTo>
                  <a:pt x="86577" y="91404"/>
                  <a:pt x="82653" y="91430"/>
                  <a:pt x="80253" y="89003"/>
                </a:cubicBezTo>
                <a:lnTo>
                  <a:pt x="66055" y="74806"/>
                </a:lnTo>
                <a:lnTo>
                  <a:pt x="51858" y="89003"/>
                </a:lnTo>
                <a:cubicBezTo>
                  <a:pt x="49432" y="91430"/>
                  <a:pt x="45508" y="91430"/>
                  <a:pt x="43108" y="89003"/>
                </a:cubicBezTo>
                <a:cubicBezTo>
                  <a:pt x="40707" y="86577"/>
                  <a:pt x="40681" y="82653"/>
                  <a:pt x="43108" y="80253"/>
                </a:cubicBezTo>
                <a:lnTo>
                  <a:pt x="57305" y="66055"/>
                </a:lnTo>
                <a:lnTo>
                  <a:pt x="43108" y="51858"/>
                </a:lnTo>
                <a:cubicBezTo>
                  <a:pt x="40681" y="49432"/>
                  <a:pt x="40681" y="45508"/>
                  <a:pt x="43108" y="43108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Text 62"/>
          <p:cNvSpPr/>
          <p:nvPr/>
        </p:nvSpPr>
        <p:spPr>
          <a:xfrm>
            <a:off x="6664015" y="5228683"/>
            <a:ext cx="1082081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ลืม Run Migration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432731" y="5459967"/>
            <a:ext cx="5245203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npx prisma migrate dev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317088" y="5790374"/>
            <a:ext cx="5402146" cy="594732"/>
          </a:xfrm>
          <a:custGeom>
            <a:avLst/>
            <a:gdLst/>
            <a:ahLst/>
            <a:cxnLst/>
            <a:rect l="l" t="t" r="r" b="b"/>
            <a:pathLst>
              <a:path w="5402146" h="594732">
                <a:moveTo>
                  <a:pt x="33041" y="0"/>
                </a:moveTo>
                <a:lnTo>
                  <a:pt x="5303022" y="0"/>
                </a:lnTo>
                <a:cubicBezTo>
                  <a:pt x="5357767" y="0"/>
                  <a:pt x="5402146" y="44379"/>
                  <a:pt x="5402146" y="99124"/>
                </a:cubicBezTo>
                <a:lnTo>
                  <a:pt x="5402146" y="495608"/>
                </a:lnTo>
                <a:cubicBezTo>
                  <a:pt x="5402146" y="550352"/>
                  <a:pt x="5357767" y="594732"/>
                  <a:pt x="5303022" y="594732"/>
                </a:cubicBezTo>
                <a:lnTo>
                  <a:pt x="33041" y="594732"/>
                </a:lnTo>
                <a:cubicBezTo>
                  <a:pt x="14805" y="594732"/>
                  <a:pt x="0" y="579927"/>
                  <a:pt x="0" y="561691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7" name="Shape 65"/>
          <p:cNvSpPr/>
          <p:nvPr/>
        </p:nvSpPr>
        <p:spPr>
          <a:xfrm>
            <a:off x="6317088" y="5790374"/>
            <a:ext cx="33041" cy="594732"/>
          </a:xfrm>
          <a:custGeom>
            <a:avLst/>
            <a:gdLst/>
            <a:ahLst/>
            <a:cxnLst/>
            <a:rect l="l" t="t" r="r" b="b"/>
            <a:pathLst>
              <a:path w="33041" h="594732">
                <a:moveTo>
                  <a:pt x="33041" y="0"/>
                </a:moveTo>
                <a:lnTo>
                  <a:pt x="33041" y="0"/>
                </a:lnTo>
                <a:lnTo>
                  <a:pt x="33041" y="594732"/>
                </a:lnTo>
                <a:lnTo>
                  <a:pt x="33041" y="594732"/>
                </a:lnTo>
                <a:cubicBezTo>
                  <a:pt x="14805" y="594732"/>
                  <a:pt x="0" y="579927"/>
                  <a:pt x="0" y="561691"/>
                </a:cubicBezTo>
                <a:lnTo>
                  <a:pt x="0" y="33041"/>
                </a:lnTo>
                <a:cubicBezTo>
                  <a:pt x="0" y="14805"/>
                  <a:pt x="14805" y="0"/>
                  <a:pt x="33041" y="0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8" name="Shape 66"/>
          <p:cNvSpPr/>
          <p:nvPr/>
        </p:nvSpPr>
        <p:spPr>
          <a:xfrm>
            <a:off x="6449251" y="5922537"/>
            <a:ext cx="132163" cy="132163"/>
          </a:xfrm>
          <a:custGeom>
            <a:avLst/>
            <a:gdLst/>
            <a:ahLst/>
            <a:cxnLst/>
            <a:rect l="l" t="t" r="r" b="b"/>
            <a:pathLst>
              <a:path w="132163" h="132163">
                <a:moveTo>
                  <a:pt x="66081" y="132163"/>
                </a:moveTo>
                <a:cubicBezTo>
                  <a:pt x="102553" y="132163"/>
                  <a:pt x="132163" y="102553"/>
                  <a:pt x="132163" y="66081"/>
                </a:cubicBezTo>
                <a:cubicBezTo>
                  <a:pt x="132163" y="29610"/>
                  <a:pt x="102553" y="0"/>
                  <a:pt x="66081" y="0"/>
                </a:cubicBezTo>
                <a:cubicBezTo>
                  <a:pt x="29610" y="0"/>
                  <a:pt x="0" y="29610"/>
                  <a:pt x="0" y="66081"/>
                </a:cubicBezTo>
                <a:cubicBezTo>
                  <a:pt x="0" y="102553"/>
                  <a:pt x="29610" y="132163"/>
                  <a:pt x="66081" y="132163"/>
                </a:cubicBezTo>
                <a:close/>
                <a:moveTo>
                  <a:pt x="43108" y="43108"/>
                </a:moveTo>
                <a:cubicBezTo>
                  <a:pt x="45534" y="40681"/>
                  <a:pt x="49458" y="40681"/>
                  <a:pt x="51858" y="43108"/>
                </a:cubicBezTo>
                <a:lnTo>
                  <a:pt x="66055" y="57305"/>
                </a:lnTo>
                <a:lnTo>
                  <a:pt x="80253" y="43108"/>
                </a:lnTo>
                <a:cubicBezTo>
                  <a:pt x="82679" y="40681"/>
                  <a:pt x="86603" y="40681"/>
                  <a:pt x="89003" y="43108"/>
                </a:cubicBezTo>
                <a:cubicBezTo>
                  <a:pt x="91404" y="45534"/>
                  <a:pt x="91430" y="49458"/>
                  <a:pt x="89003" y="51858"/>
                </a:cubicBezTo>
                <a:lnTo>
                  <a:pt x="74806" y="66055"/>
                </a:lnTo>
                <a:lnTo>
                  <a:pt x="89003" y="80253"/>
                </a:lnTo>
                <a:cubicBezTo>
                  <a:pt x="91430" y="82679"/>
                  <a:pt x="91430" y="86603"/>
                  <a:pt x="89003" y="89003"/>
                </a:cubicBezTo>
                <a:cubicBezTo>
                  <a:pt x="86577" y="91404"/>
                  <a:pt x="82653" y="91430"/>
                  <a:pt x="80253" y="89003"/>
                </a:cubicBezTo>
                <a:lnTo>
                  <a:pt x="66055" y="74806"/>
                </a:lnTo>
                <a:lnTo>
                  <a:pt x="51858" y="89003"/>
                </a:lnTo>
                <a:cubicBezTo>
                  <a:pt x="49432" y="91430"/>
                  <a:pt x="45508" y="91430"/>
                  <a:pt x="43108" y="89003"/>
                </a:cubicBezTo>
                <a:cubicBezTo>
                  <a:pt x="40707" y="86577"/>
                  <a:pt x="40681" y="82653"/>
                  <a:pt x="43108" y="80253"/>
                </a:cubicBezTo>
                <a:lnTo>
                  <a:pt x="57305" y="66055"/>
                </a:lnTo>
                <a:lnTo>
                  <a:pt x="43108" y="51858"/>
                </a:lnTo>
                <a:cubicBezTo>
                  <a:pt x="40681" y="49432"/>
                  <a:pt x="40681" y="45508"/>
                  <a:pt x="43108" y="43108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9" name="Text 67"/>
          <p:cNvSpPr/>
          <p:nvPr/>
        </p:nvSpPr>
        <p:spPr>
          <a:xfrm>
            <a:off x="6664015" y="5889496"/>
            <a:ext cx="1181203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ไม่มี Error Handling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6432731" y="6120780"/>
            <a:ext cx="5245203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ใช้ try/catch ทุกครั้ง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iro.medium.com/91a82a0f0f385bcaae1001f2e97ea2a12c8ad05a.png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8000"/>
                </a:srgbClr>
              </a:gs>
              <a:gs pos="50000">
                <a:srgbClr val="0F172A">
                  <a:alpha val="95000"/>
                </a:srgbClr>
              </a:gs>
              <a:gs pos="100000">
                <a:srgbClr val="38BDF8">
                  <a:alpha val="2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21469" y="321469"/>
            <a:ext cx="1912938" cy="357188"/>
          </a:xfrm>
          <a:custGeom>
            <a:avLst/>
            <a:gdLst/>
            <a:ahLst/>
            <a:cxnLst/>
            <a:rect l="l" t="t" r="r" b="b"/>
            <a:pathLst>
              <a:path w="1912938" h="357188">
                <a:moveTo>
                  <a:pt x="178594" y="0"/>
                </a:moveTo>
                <a:lnTo>
                  <a:pt x="1734344" y="0"/>
                </a:lnTo>
                <a:cubicBezTo>
                  <a:pt x="1832912" y="0"/>
                  <a:pt x="1912938" y="80025"/>
                  <a:pt x="1912938" y="178594"/>
                </a:cubicBezTo>
                <a:lnTo>
                  <a:pt x="1912938" y="178594"/>
                </a:lnTo>
                <a:cubicBezTo>
                  <a:pt x="1912938" y="277162"/>
                  <a:pt x="1832912" y="357188"/>
                  <a:pt x="1734344" y="357188"/>
                </a:cubicBezTo>
                <a:lnTo>
                  <a:pt x="178594" y="357188"/>
                </a:lnTo>
                <a:cubicBezTo>
                  <a:pt x="80025" y="357188"/>
                  <a:pt x="0" y="277162"/>
                  <a:pt x="0" y="178594"/>
                </a:cubicBezTo>
                <a:lnTo>
                  <a:pt x="0" y="178594"/>
                </a:lnTo>
                <a:cubicBezTo>
                  <a:pt x="0" y="80025"/>
                  <a:pt x="80025" y="0"/>
                  <a:pt x="178594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 w="12700">
            <a:solidFill>
              <a:srgbClr val="38BDF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84187" y="404813"/>
            <a:ext cx="165831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kern="0" spc="56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EXERCISE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17500" y="809625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แบบฝึกหัด: Session 3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17500" y="1285875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ตั้งค่า Prisma + NeonDB และทำ CRUD ที่เชื่อม Database จริง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21469" y="1702594"/>
            <a:ext cx="5675313" cy="928688"/>
          </a:xfrm>
          <a:custGeom>
            <a:avLst/>
            <a:gdLst/>
            <a:ahLst/>
            <a:cxnLst/>
            <a:rect l="l" t="t" r="r" b="b"/>
            <a:pathLst>
              <a:path w="5675313" h="928688">
                <a:moveTo>
                  <a:pt x="95246" y="0"/>
                </a:moveTo>
                <a:lnTo>
                  <a:pt x="5580066" y="0"/>
                </a:lnTo>
                <a:cubicBezTo>
                  <a:pt x="5632669" y="0"/>
                  <a:pt x="5675313" y="42643"/>
                  <a:pt x="5675313" y="95246"/>
                </a:cubicBezTo>
                <a:lnTo>
                  <a:pt x="5675313" y="833441"/>
                </a:lnTo>
                <a:cubicBezTo>
                  <a:pt x="5675313" y="886044"/>
                  <a:pt x="5632669" y="928688"/>
                  <a:pt x="5580066" y="928688"/>
                </a:cubicBezTo>
                <a:lnTo>
                  <a:pt x="95246" y="928688"/>
                </a:lnTo>
                <a:cubicBezTo>
                  <a:pt x="42643" y="928688"/>
                  <a:pt x="0" y="886044"/>
                  <a:pt x="0" y="833441"/>
                </a:cubicBezTo>
                <a:lnTo>
                  <a:pt x="0" y="95246"/>
                </a:lnTo>
                <a:cubicBezTo>
                  <a:pt x="0" y="42643"/>
                  <a:pt x="42643" y="0"/>
                  <a:pt x="95246" y="0"/>
                </a:cubicBezTo>
                <a:close/>
              </a:path>
            </a:pathLst>
          </a:custGeom>
          <a:solidFill>
            <a:srgbClr val="1E293B">
              <a:alpha val="7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484187" y="1865312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44500" y="1865312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96938" y="1912938"/>
            <a:ext cx="1095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สมัคร NeonDB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84187" y="2278063"/>
            <a:ext cx="541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สร้าง Project และ copy DATABASE_URL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21469" y="2766219"/>
            <a:ext cx="5675313" cy="928688"/>
          </a:xfrm>
          <a:custGeom>
            <a:avLst/>
            <a:gdLst/>
            <a:ahLst/>
            <a:cxnLst/>
            <a:rect l="l" t="t" r="r" b="b"/>
            <a:pathLst>
              <a:path w="5675313" h="928688">
                <a:moveTo>
                  <a:pt x="95246" y="0"/>
                </a:moveTo>
                <a:lnTo>
                  <a:pt x="5580066" y="0"/>
                </a:lnTo>
                <a:cubicBezTo>
                  <a:pt x="5632669" y="0"/>
                  <a:pt x="5675313" y="42643"/>
                  <a:pt x="5675313" y="95246"/>
                </a:cubicBezTo>
                <a:lnTo>
                  <a:pt x="5675313" y="833441"/>
                </a:lnTo>
                <a:cubicBezTo>
                  <a:pt x="5675313" y="886044"/>
                  <a:pt x="5632669" y="928688"/>
                  <a:pt x="5580066" y="928688"/>
                </a:cubicBezTo>
                <a:lnTo>
                  <a:pt x="95246" y="928688"/>
                </a:lnTo>
                <a:cubicBezTo>
                  <a:pt x="42643" y="928688"/>
                  <a:pt x="0" y="886044"/>
                  <a:pt x="0" y="833441"/>
                </a:cubicBezTo>
                <a:lnTo>
                  <a:pt x="0" y="95246"/>
                </a:lnTo>
                <a:cubicBezTo>
                  <a:pt x="0" y="42643"/>
                  <a:pt x="42643" y="0"/>
                  <a:pt x="95246" y="0"/>
                </a:cubicBezTo>
                <a:close/>
              </a:path>
            </a:pathLst>
          </a:custGeom>
          <a:solidFill>
            <a:srgbClr val="1E293B">
              <a:alpha val="7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484187" y="292893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444500" y="2928938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96938" y="2976563"/>
            <a:ext cx="1008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ติดตั้ง Prisma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84187" y="3341688"/>
            <a:ext cx="541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npm install prisma @prisma/client และ npx prisma init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321469" y="3829844"/>
            <a:ext cx="5675313" cy="928688"/>
          </a:xfrm>
          <a:custGeom>
            <a:avLst/>
            <a:gdLst/>
            <a:ahLst/>
            <a:cxnLst/>
            <a:rect l="l" t="t" r="r" b="b"/>
            <a:pathLst>
              <a:path w="5675313" h="928688">
                <a:moveTo>
                  <a:pt x="95246" y="0"/>
                </a:moveTo>
                <a:lnTo>
                  <a:pt x="5580066" y="0"/>
                </a:lnTo>
                <a:cubicBezTo>
                  <a:pt x="5632669" y="0"/>
                  <a:pt x="5675313" y="42643"/>
                  <a:pt x="5675313" y="95246"/>
                </a:cubicBezTo>
                <a:lnTo>
                  <a:pt x="5675313" y="833441"/>
                </a:lnTo>
                <a:cubicBezTo>
                  <a:pt x="5675313" y="886044"/>
                  <a:pt x="5632669" y="928688"/>
                  <a:pt x="5580066" y="928688"/>
                </a:cubicBezTo>
                <a:lnTo>
                  <a:pt x="95246" y="928688"/>
                </a:lnTo>
                <a:cubicBezTo>
                  <a:pt x="42643" y="928688"/>
                  <a:pt x="0" y="886044"/>
                  <a:pt x="0" y="833441"/>
                </a:cubicBezTo>
                <a:lnTo>
                  <a:pt x="0" y="95246"/>
                </a:lnTo>
                <a:cubicBezTo>
                  <a:pt x="0" y="42643"/>
                  <a:pt x="42643" y="0"/>
                  <a:pt x="95246" y="0"/>
                </a:cubicBezTo>
                <a:close/>
              </a:path>
            </a:pathLst>
          </a:custGeom>
          <a:solidFill>
            <a:srgbClr val="1E293B">
              <a:alpha val="7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484187" y="399256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444500" y="3992563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96938" y="4040188"/>
            <a:ext cx="1809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สร้าง Schema และ CRUD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84187" y="4405313"/>
            <a:ext cx="541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ออกแบบตาราง User และทำ CRUD API ด้วย Prisma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6195219" y="1702594"/>
            <a:ext cx="5675313" cy="4802188"/>
          </a:xfrm>
          <a:custGeom>
            <a:avLst/>
            <a:gdLst/>
            <a:ahLst/>
            <a:cxnLst/>
            <a:rect l="l" t="t" r="r" b="b"/>
            <a:pathLst>
              <a:path w="5675313" h="4802188">
                <a:moveTo>
                  <a:pt x="95227" y="0"/>
                </a:moveTo>
                <a:lnTo>
                  <a:pt x="5580085" y="0"/>
                </a:lnTo>
                <a:cubicBezTo>
                  <a:pt x="5632678" y="0"/>
                  <a:pt x="5675313" y="42635"/>
                  <a:pt x="5675313" y="95227"/>
                </a:cubicBezTo>
                <a:lnTo>
                  <a:pt x="5675313" y="4706960"/>
                </a:lnTo>
                <a:cubicBezTo>
                  <a:pt x="5675312" y="4759553"/>
                  <a:pt x="5632678" y="4802188"/>
                  <a:pt x="5580085" y="4802188"/>
                </a:cubicBezTo>
                <a:lnTo>
                  <a:pt x="95227" y="4802188"/>
                </a:lnTo>
                <a:cubicBezTo>
                  <a:pt x="42635" y="4802188"/>
                  <a:pt x="0" y="4759553"/>
                  <a:pt x="0" y="4706960"/>
                </a:cubicBezTo>
                <a:lnTo>
                  <a:pt x="0" y="95227"/>
                </a:lnTo>
                <a:cubicBezTo>
                  <a:pt x="0" y="42670"/>
                  <a:pt x="42670" y="0"/>
                  <a:pt x="95227" y="0"/>
                </a:cubicBezTo>
                <a:close/>
              </a:path>
            </a:pathLst>
          </a:custGeom>
          <a:solidFill>
            <a:srgbClr val="1E293B">
              <a:alpha val="7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6357938" y="1865312"/>
            <a:ext cx="5429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Commands ที่ต้องรัน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6357938" y="2214563"/>
            <a:ext cx="5349875" cy="2635250"/>
          </a:xfrm>
          <a:custGeom>
            <a:avLst/>
            <a:gdLst/>
            <a:ahLst/>
            <a:cxnLst/>
            <a:rect l="l" t="t" r="r" b="b"/>
            <a:pathLst>
              <a:path w="5349875" h="2635250">
                <a:moveTo>
                  <a:pt x="63510" y="0"/>
                </a:moveTo>
                <a:lnTo>
                  <a:pt x="5286365" y="0"/>
                </a:lnTo>
                <a:cubicBezTo>
                  <a:pt x="5321441" y="0"/>
                  <a:pt x="5349875" y="28434"/>
                  <a:pt x="5349875" y="63510"/>
                </a:cubicBezTo>
                <a:lnTo>
                  <a:pt x="5349875" y="2571740"/>
                </a:lnTo>
                <a:cubicBezTo>
                  <a:pt x="5349875" y="2606816"/>
                  <a:pt x="5321441" y="2635250"/>
                  <a:pt x="5286365" y="2635250"/>
                </a:cubicBezTo>
                <a:lnTo>
                  <a:pt x="63510" y="2635250"/>
                </a:lnTo>
                <a:cubicBezTo>
                  <a:pt x="28434" y="2635250"/>
                  <a:pt x="0" y="2606816"/>
                  <a:pt x="0" y="2571740"/>
                </a:cubicBezTo>
                <a:lnTo>
                  <a:pt x="0" y="63510"/>
                </a:lnTo>
                <a:cubicBezTo>
                  <a:pt x="0" y="28458"/>
                  <a:pt x="28458" y="0"/>
                  <a:pt x="63510" y="0"/>
                </a:cubicBezTo>
                <a:close/>
              </a:path>
            </a:pathLst>
          </a:custGeom>
          <a:solidFill>
            <a:srgbClr val="1E293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6484938" y="2349500"/>
            <a:ext cx="1048618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1. ติดตั้ง Prisma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484938" y="256381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npm install prisma --save-dev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6484938" y="2786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npm install @prisma/client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6484938" y="3016250"/>
            <a:ext cx="1076275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2. เริ่มต้น Prisma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484938" y="32305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npx prisma init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6484938" y="3460750"/>
            <a:ext cx="1429122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3. สร้างตารางบน NeonDB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6484938" y="3675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npx prisma db push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6484938" y="3905250"/>
            <a:ext cx="1365746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4. ดูข้อมูลใน Database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6484938" y="4119562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npx prisma studio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6484938" y="4349750"/>
            <a:ext cx="904503" cy="134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5. รัน Server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484938" y="4564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npm run dev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6357938" y="4976813"/>
            <a:ext cx="5349875" cy="1365250"/>
          </a:xfrm>
          <a:custGeom>
            <a:avLst/>
            <a:gdLst/>
            <a:ahLst/>
            <a:cxnLst/>
            <a:rect l="l" t="t" r="r" b="b"/>
            <a:pathLst>
              <a:path w="5349875" h="1365250">
                <a:moveTo>
                  <a:pt x="63498" y="0"/>
                </a:moveTo>
                <a:lnTo>
                  <a:pt x="5286377" y="0"/>
                </a:lnTo>
                <a:cubicBezTo>
                  <a:pt x="5321446" y="0"/>
                  <a:pt x="5349875" y="28429"/>
                  <a:pt x="5349875" y="63498"/>
                </a:cubicBezTo>
                <a:lnTo>
                  <a:pt x="5349875" y="1301752"/>
                </a:lnTo>
                <a:cubicBezTo>
                  <a:pt x="5349875" y="1336821"/>
                  <a:pt x="5321446" y="1365250"/>
                  <a:pt x="5286377" y="1365250"/>
                </a:cubicBezTo>
                <a:lnTo>
                  <a:pt x="63498" y="1365250"/>
                </a:lnTo>
                <a:cubicBezTo>
                  <a:pt x="28429" y="1365250"/>
                  <a:pt x="0" y="1336821"/>
                  <a:pt x="0" y="1301752"/>
                </a:cubicBezTo>
                <a:lnTo>
                  <a:pt x="0" y="63498"/>
                </a:lnTo>
                <a:cubicBezTo>
                  <a:pt x="0" y="28452"/>
                  <a:pt x="28452" y="0"/>
                  <a:pt x="63498" y="0"/>
                </a:cubicBezTo>
                <a:close/>
              </a:path>
            </a:pathLst>
          </a:custGeom>
          <a:solidFill>
            <a:srgbClr val="22C55E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5"/>
          <p:cNvSpPr/>
          <p:nvPr/>
        </p:nvSpPr>
        <p:spPr>
          <a:xfrm>
            <a:off x="6453188" y="5072063"/>
            <a:ext cx="522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Checklist: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453188" y="5326063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☐ สร้าง .env ด้วย DATABASE_URL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453188" y="5516563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☐ สร้าง .gitignore บล็อก .env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6453188" y="5707063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☐ สร้าง schema.prisma ด้วย model User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6453188" y="5897563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☐ รัน npx prisma db push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6453188" y="6088063"/>
            <a:ext cx="521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☐ ทดสอบ CRUD ด้วย Postman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674688" y="6770688"/>
            <a:ext cx="11136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6943687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pexels.com/97b0d1e524e613d09467e37585de57028a37742d.jpeg"/>
          <p:cNvPicPr>
            <a:picLocks noChangeAspect="1"/>
          </p:cNvPicPr>
          <p:nvPr/>
        </p:nvPicPr>
        <p:blipFill>
          <a:blip r:embed="rId3">
            <a:alphaModFix amt="20000"/>
          </a:blip>
          <a:srcRect t="7813" b="7813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5000"/>
                </a:srgbClr>
              </a:gs>
              <a:gs pos="50000">
                <a:srgbClr val="0F172A">
                  <a:alpha val="90000"/>
                </a:srgbClr>
              </a:gs>
              <a:gs pos="100000">
                <a:srgbClr val="38BDF8">
                  <a:alpha val="3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90525" y="1033462"/>
            <a:ext cx="1447800" cy="514350"/>
          </a:xfrm>
          <a:custGeom>
            <a:avLst/>
            <a:gdLst/>
            <a:ahLst/>
            <a:cxnLst/>
            <a:rect l="l" t="t" r="r" b="b"/>
            <a:pathLst>
              <a:path w="1447800" h="514350">
                <a:moveTo>
                  <a:pt x="257175" y="0"/>
                </a:moveTo>
                <a:lnTo>
                  <a:pt x="1190625" y="0"/>
                </a:lnTo>
                <a:cubicBezTo>
                  <a:pt x="1332564" y="0"/>
                  <a:pt x="1447800" y="115236"/>
                  <a:pt x="1447800" y="257175"/>
                </a:cubicBezTo>
                <a:lnTo>
                  <a:pt x="1447800" y="257175"/>
                </a:lnTo>
                <a:cubicBezTo>
                  <a:pt x="1447800" y="399114"/>
                  <a:pt x="1332564" y="514350"/>
                  <a:pt x="1190625" y="514350"/>
                </a:cubicBezTo>
                <a:lnTo>
                  <a:pt x="257175" y="514350"/>
                </a:lnTo>
                <a:cubicBezTo>
                  <a:pt x="115236" y="514350"/>
                  <a:pt x="0" y="399114"/>
                  <a:pt x="0" y="257175"/>
                </a:cubicBezTo>
                <a:lnTo>
                  <a:pt x="0" y="257175"/>
                </a:lnTo>
                <a:cubicBezTo>
                  <a:pt x="0" y="115236"/>
                  <a:pt x="115236" y="0"/>
                  <a:pt x="257175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 w="25400">
            <a:solidFill>
              <a:srgbClr val="38BD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28650" y="1185863"/>
            <a:ext cx="106903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kern="0" spc="75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4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862138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Clinic &amp;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Show Off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09575" y="384333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7169" y="114300"/>
                </a:moveTo>
                <a:cubicBezTo>
                  <a:pt x="207169" y="165556"/>
                  <a:pt x="165556" y="207169"/>
                  <a:pt x="114300" y="207169"/>
                </a:cubicBezTo>
                <a:cubicBezTo>
                  <a:pt x="63044" y="207169"/>
                  <a:pt x="21431" y="165556"/>
                  <a:pt x="21431" y="114300"/>
                </a:cubicBezTo>
                <a:cubicBezTo>
                  <a:pt x="21431" y="63044"/>
                  <a:pt x="63044" y="21431"/>
                  <a:pt x="114300" y="21431"/>
                </a:cubicBezTo>
                <a:cubicBezTo>
                  <a:pt x="165556" y="21431"/>
                  <a:pt x="207169" y="63044"/>
                  <a:pt x="207169" y="114300"/>
                </a:cubicBezTo>
                <a:close/>
                <a:moveTo>
                  <a:pt x="0" y="114300"/>
                </a:moveTo>
                <a:cubicBezTo>
                  <a:pt x="0" y="177384"/>
                  <a:pt x="51216" y="228600"/>
                  <a:pt x="114300" y="228600"/>
                </a:cubicBez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81050" y="3805237"/>
            <a:ext cx="1428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14:00 - 18:00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325588" y="3919537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2630388" y="3805237"/>
            <a:ext cx="885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 Hours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81000" y="4491038"/>
            <a:ext cx="86487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Debug, Practice &amp; Share → Hands-on Learning Experience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5763" y="5324475"/>
            <a:ext cx="1181100" cy="504825"/>
          </a:xfrm>
          <a:custGeom>
            <a:avLst/>
            <a:gdLst/>
            <a:ahLst/>
            <a:cxnLst/>
            <a:rect l="l" t="t" r="r" b="b"/>
            <a:pathLst>
              <a:path w="1181100" h="504825">
                <a:moveTo>
                  <a:pt x="114302" y="0"/>
                </a:moveTo>
                <a:lnTo>
                  <a:pt x="1066798" y="0"/>
                </a:lnTo>
                <a:cubicBezTo>
                  <a:pt x="1129925" y="0"/>
                  <a:pt x="1181100" y="51175"/>
                  <a:pt x="1181100" y="114302"/>
                </a:cubicBezTo>
                <a:lnTo>
                  <a:pt x="1181100" y="390523"/>
                </a:lnTo>
                <a:cubicBezTo>
                  <a:pt x="1181100" y="453650"/>
                  <a:pt x="1129925" y="504825"/>
                  <a:pt x="1066798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590550" y="5500688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57150" y="28575"/>
                </a:moveTo>
                <a:cubicBezTo>
                  <a:pt x="57150" y="12799"/>
                  <a:pt x="69949" y="0"/>
                  <a:pt x="85725" y="0"/>
                </a:cubicBezTo>
                <a:cubicBezTo>
                  <a:pt x="101501" y="0"/>
                  <a:pt x="114300" y="12799"/>
                  <a:pt x="114300" y="28575"/>
                </a:cubicBezTo>
                <a:lnTo>
                  <a:pt x="114300" y="29647"/>
                </a:lnTo>
                <a:cubicBezTo>
                  <a:pt x="114300" y="34320"/>
                  <a:pt x="110520" y="38100"/>
                  <a:pt x="105847" y="38100"/>
                </a:cubicBezTo>
                <a:lnTo>
                  <a:pt x="65633" y="38100"/>
                </a:lnTo>
                <a:cubicBezTo>
                  <a:pt x="60960" y="38100"/>
                  <a:pt x="57180" y="34320"/>
                  <a:pt x="57180" y="29647"/>
                </a:cubicBezTo>
                <a:lnTo>
                  <a:pt x="57180" y="28575"/>
                </a:lnTo>
                <a:close/>
                <a:moveTo>
                  <a:pt x="160020" y="32385"/>
                </a:moveTo>
                <a:cubicBezTo>
                  <a:pt x="163175" y="36582"/>
                  <a:pt x="162312" y="42565"/>
                  <a:pt x="158115" y="45720"/>
                </a:cubicBezTo>
                <a:lnTo>
                  <a:pt x="129004" y="67538"/>
                </a:lnTo>
                <a:cubicBezTo>
                  <a:pt x="130582" y="70187"/>
                  <a:pt x="131772" y="73104"/>
                  <a:pt x="132517" y="76200"/>
                </a:cubicBezTo>
                <a:lnTo>
                  <a:pt x="161925" y="76200"/>
                </a:lnTo>
                <a:cubicBezTo>
                  <a:pt x="167194" y="76200"/>
                  <a:pt x="171450" y="80456"/>
                  <a:pt x="171450" y="85725"/>
                </a:cubicBezTo>
                <a:cubicBezTo>
                  <a:pt x="171450" y="90994"/>
                  <a:pt x="167194" y="95250"/>
                  <a:pt x="161925" y="95250"/>
                </a:cubicBezTo>
                <a:lnTo>
                  <a:pt x="133350" y="95250"/>
                </a:lnTo>
                <a:lnTo>
                  <a:pt x="133350" y="104775"/>
                </a:lnTo>
                <a:cubicBezTo>
                  <a:pt x="133350" y="105549"/>
                  <a:pt x="133320" y="106353"/>
                  <a:pt x="133290" y="107126"/>
                </a:cubicBezTo>
                <a:lnTo>
                  <a:pt x="158115" y="125730"/>
                </a:lnTo>
                <a:cubicBezTo>
                  <a:pt x="162312" y="128885"/>
                  <a:pt x="163175" y="134868"/>
                  <a:pt x="160020" y="139065"/>
                </a:cubicBezTo>
                <a:cubicBezTo>
                  <a:pt x="156865" y="143262"/>
                  <a:pt x="150882" y="144125"/>
                  <a:pt x="146685" y="140970"/>
                </a:cubicBezTo>
                <a:lnTo>
                  <a:pt x="127903" y="126891"/>
                </a:lnTo>
                <a:cubicBezTo>
                  <a:pt x="120997" y="140047"/>
                  <a:pt x="108109" y="149572"/>
                  <a:pt x="92869" y="151864"/>
                </a:cubicBezTo>
                <a:lnTo>
                  <a:pt x="92869" y="83344"/>
                </a:lnTo>
                <a:cubicBezTo>
                  <a:pt x="92869" y="79385"/>
                  <a:pt x="89684" y="76200"/>
                  <a:pt x="85725" y="76200"/>
                </a:cubicBezTo>
                <a:cubicBezTo>
                  <a:pt x="81766" y="76200"/>
                  <a:pt x="78581" y="79385"/>
                  <a:pt x="78581" y="83344"/>
                </a:cubicBezTo>
                <a:lnTo>
                  <a:pt x="78581" y="151864"/>
                </a:lnTo>
                <a:cubicBezTo>
                  <a:pt x="63341" y="149572"/>
                  <a:pt x="50453" y="140047"/>
                  <a:pt x="43547" y="126891"/>
                </a:cubicBezTo>
                <a:lnTo>
                  <a:pt x="24765" y="140970"/>
                </a:lnTo>
                <a:cubicBezTo>
                  <a:pt x="20568" y="144125"/>
                  <a:pt x="14585" y="143262"/>
                  <a:pt x="11430" y="139065"/>
                </a:cubicBezTo>
                <a:cubicBezTo>
                  <a:pt x="8275" y="134868"/>
                  <a:pt x="9138" y="128885"/>
                  <a:pt x="13335" y="125730"/>
                </a:cubicBezTo>
                <a:lnTo>
                  <a:pt x="38160" y="107126"/>
                </a:lnTo>
                <a:cubicBezTo>
                  <a:pt x="38130" y="106353"/>
                  <a:pt x="38100" y="105579"/>
                  <a:pt x="38100" y="104775"/>
                </a:cubicBezTo>
                <a:lnTo>
                  <a:pt x="38100" y="95250"/>
                </a:lnTo>
                <a:lnTo>
                  <a:pt x="9525" y="95250"/>
                </a:lnTo>
                <a:cubicBezTo>
                  <a:pt x="4256" y="95250"/>
                  <a:pt x="0" y="90994"/>
                  <a:pt x="0" y="85725"/>
                </a:cubicBezTo>
                <a:cubicBezTo>
                  <a:pt x="0" y="80456"/>
                  <a:pt x="4256" y="76200"/>
                  <a:pt x="9525" y="76200"/>
                </a:cubicBezTo>
                <a:lnTo>
                  <a:pt x="38933" y="76200"/>
                </a:lnTo>
                <a:cubicBezTo>
                  <a:pt x="39678" y="73104"/>
                  <a:pt x="40868" y="70187"/>
                  <a:pt x="42446" y="67538"/>
                </a:cubicBezTo>
                <a:lnTo>
                  <a:pt x="13335" y="45720"/>
                </a:lnTo>
                <a:cubicBezTo>
                  <a:pt x="9138" y="42565"/>
                  <a:pt x="8275" y="36582"/>
                  <a:pt x="11430" y="32385"/>
                </a:cubicBezTo>
                <a:cubicBezTo>
                  <a:pt x="14585" y="28188"/>
                  <a:pt x="20568" y="27325"/>
                  <a:pt x="24765" y="30480"/>
                </a:cubicBezTo>
                <a:lnTo>
                  <a:pt x="57150" y="54769"/>
                </a:lnTo>
                <a:cubicBezTo>
                  <a:pt x="60811" y="53251"/>
                  <a:pt x="64830" y="52388"/>
                  <a:pt x="69056" y="52388"/>
                </a:cubicBezTo>
                <a:lnTo>
                  <a:pt x="102394" y="52388"/>
                </a:lnTo>
                <a:cubicBezTo>
                  <a:pt x="106620" y="52388"/>
                  <a:pt x="110639" y="53221"/>
                  <a:pt x="114300" y="54769"/>
                </a:cubicBezTo>
                <a:lnTo>
                  <a:pt x="146685" y="30480"/>
                </a:lnTo>
                <a:cubicBezTo>
                  <a:pt x="150882" y="27325"/>
                  <a:pt x="156865" y="28188"/>
                  <a:pt x="160020" y="32385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885825" y="5443538"/>
            <a:ext cx="571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Debug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731318" y="5324475"/>
            <a:ext cx="1285875" cy="504825"/>
          </a:xfrm>
          <a:custGeom>
            <a:avLst/>
            <a:gdLst/>
            <a:ahLst/>
            <a:cxnLst/>
            <a:rect l="l" t="t" r="r" b="b"/>
            <a:pathLst>
              <a:path w="1285875" h="504825">
                <a:moveTo>
                  <a:pt x="114302" y="0"/>
                </a:moveTo>
                <a:lnTo>
                  <a:pt x="1171573" y="0"/>
                </a:lnTo>
                <a:cubicBezTo>
                  <a:pt x="1234700" y="0"/>
                  <a:pt x="1285875" y="51175"/>
                  <a:pt x="1285875" y="114302"/>
                </a:cubicBezTo>
                <a:lnTo>
                  <a:pt x="1285875" y="390523"/>
                </a:lnTo>
                <a:cubicBezTo>
                  <a:pt x="1285875" y="453650"/>
                  <a:pt x="1234700" y="504825"/>
                  <a:pt x="1171573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1936105" y="5500688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80040" y="15835"/>
                </a:moveTo>
                <a:lnTo>
                  <a:pt x="45333" y="54412"/>
                </a:lnTo>
                <a:cubicBezTo>
                  <a:pt x="43964" y="55930"/>
                  <a:pt x="44023" y="58281"/>
                  <a:pt x="45482" y="59740"/>
                </a:cubicBezTo>
                <a:cubicBezTo>
                  <a:pt x="54560" y="68818"/>
                  <a:pt x="69294" y="68818"/>
                  <a:pt x="78373" y="59740"/>
                </a:cubicBezTo>
                <a:lnTo>
                  <a:pt x="87838" y="50274"/>
                </a:lnTo>
                <a:cubicBezTo>
                  <a:pt x="89089" y="49024"/>
                  <a:pt x="90666" y="48339"/>
                  <a:pt x="92273" y="48220"/>
                </a:cubicBezTo>
                <a:cubicBezTo>
                  <a:pt x="94298" y="48042"/>
                  <a:pt x="96381" y="48726"/>
                  <a:pt x="97929" y="50274"/>
                </a:cubicBezTo>
                <a:lnTo>
                  <a:pt x="150495" y="102394"/>
                </a:lnTo>
                <a:lnTo>
                  <a:pt x="171450" y="85725"/>
                </a:lnTo>
                <a:lnTo>
                  <a:pt x="171450" y="0"/>
                </a:lnTo>
                <a:lnTo>
                  <a:pt x="138113" y="19050"/>
                </a:lnTo>
                <a:lnTo>
                  <a:pt x="131028" y="14317"/>
                </a:lnTo>
                <a:cubicBezTo>
                  <a:pt x="126325" y="11192"/>
                  <a:pt x="120819" y="9525"/>
                  <a:pt x="115163" y="9525"/>
                </a:cubicBezTo>
                <a:lnTo>
                  <a:pt x="94208" y="9525"/>
                </a:lnTo>
                <a:cubicBezTo>
                  <a:pt x="93881" y="9525"/>
                  <a:pt x="93524" y="9525"/>
                  <a:pt x="93196" y="9555"/>
                </a:cubicBezTo>
                <a:cubicBezTo>
                  <a:pt x="88166" y="9823"/>
                  <a:pt x="83433" y="12085"/>
                  <a:pt x="80040" y="15835"/>
                </a:cubicBezTo>
                <a:close/>
                <a:moveTo>
                  <a:pt x="34707" y="44857"/>
                </a:moveTo>
                <a:lnTo>
                  <a:pt x="66496" y="9525"/>
                </a:lnTo>
                <a:lnTo>
                  <a:pt x="54709" y="9525"/>
                </a:lnTo>
                <a:cubicBezTo>
                  <a:pt x="47119" y="9525"/>
                  <a:pt x="39856" y="12531"/>
                  <a:pt x="34498" y="17889"/>
                </a:cubicBezTo>
                <a:lnTo>
                  <a:pt x="0" y="57150"/>
                </a:lnTo>
                <a:lnTo>
                  <a:pt x="0" y="161925"/>
                </a:lnTo>
                <a:lnTo>
                  <a:pt x="42863" y="121444"/>
                </a:lnTo>
                <a:lnTo>
                  <a:pt x="46553" y="124510"/>
                </a:lnTo>
                <a:cubicBezTo>
                  <a:pt x="53400" y="130225"/>
                  <a:pt x="62032" y="133350"/>
                  <a:pt x="70931" y="133350"/>
                </a:cubicBezTo>
                <a:lnTo>
                  <a:pt x="75605" y="133350"/>
                </a:lnTo>
                <a:lnTo>
                  <a:pt x="73521" y="131266"/>
                </a:lnTo>
                <a:cubicBezTo>
                  <a:pt x="70723" y="128468"/>
                  <a:pt x="70723" y="123944"/>
                  <a:pt x="73521" y="121176"/>
                </a:cubicBezTo>
                <a:cubicBezTo>
                  <a:pt x="76319" y="118408"/>
                  <a:pt x="80843" y="118378"/>
                  <a:pt x="83612" y="121176"/>
                </a:cubicBezTo>
                <a:lnTo>
                  <a:pt x="95816" y="133380"/>
                </a:lnTo>
                <a:lnTo>
                  <a:pt x="98494" y="133380"/>
                </a:lnTo>
                <a:cubicBezTo>
                  <a:pt x="104180" y="133380"/>
                  <a:pt x="109746" y="132100"/>
                  <a:pt x="114806" y="129719"/>
                </a:cubicBezTo>
                <a:lnTo>
                  <a:pt x="106859" y="121741"/>
                </a:lnTo>
                <a:cubicBezTo>
                  <a:pt x="104061" y="118943"/>
                  <a:pt x="104061" y="114419"/>
                  <a:pt x="106859" y="111651"/>
                </a:cubicBezTo>
                <a:cubicBezTo>
                  <a:pt x="109657" y="108883"/>
                  <a:pt x="114181" y="108853"/>
                  <a:pt x="116949" y="111651"/>
                </a:cubicBezTo>
                <a:lnTo>
                  <a:pt x="126474" y="121176"/>
                </a:lnTo>
                <a:lnTo>
                  <a:pt x="131683" y="115967"/>
                </a:lnTo>
                <a:cubicBezTo>
                  <a:pt x="134332" y="113318"/>
                  <a:pt x="135106" y="109478"/>
                  <a:pt x="133945" y="106114"/>
                </a:cubicBezTo>
                <a:lnTo>
                  <a:pt x="92899" y="65395"/>
                </a:lnTo>
                <a:lnTo>
                  <a:pt x="88463" y="69830"/>
                </a:lnTo>
                <a:cubicBezTo>
                  <a:pt x="73789" y="84505"/>
                  <a:pt x="50036" y="84505"/>
                  <a:pt x="35362" y="69830"/>
                </a:cubicBezTo>
                <a:cubicBezTo>
                  <a:pt x="28515" y="62984"/>
                  <a:pt x="28248" y="52001"/>
                  <a:pt x="34707" y="44827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2231380" y="5443538"/>
            <a:ext cx="676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Practice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3178373" y="5324475"/>
            <a:ext cx="1114425" cy="504825"/>
          </a:xfrm>
          <a:custGeom>
            <a:avLst/>
            <a:gdLst/>
            <a:ahLst/>
            <a:cxnLst/>
            <a:rect l="l" t="t" r="r" b="b"/>
            <a:pathLst>
              <a:path w="1114425" h="504825">
                <a:moveTo>
                  <a:pt x="114302" y="0"/>
                </a:moveTo>
                <a:lnTo>
                  <a:pt x="1000123" y="0"/>
                </a:lnTo>
                <a:cubicBezTo>
                  <a:pt x="1063250" y="0"/>
                  <a:pt x="1114425" y="51175"/>
                  <a:pt x="1114425" y="114302"/>
                </a:cubicBezTo>
                <a:lnTo>
                  <a:pt x="1114425" y="390523"/>
                </a:lnTo>
                <a:cubicBezTo>
                  <a:pt x="1114425" y="453650"/>
                  <a:pt x="1063250" y="504825"/>
                  <a:pt x="1000123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3392686" y="55006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95250"/>
                </a:moveTo>
                <a:lnTo>
                  <a:pt x="7293" y="95250"/>
                </a:lnTo>
                <a:cubicBezTo>
                  <a:pt x="-119" y="95250"/>
                  <a:pt x="-4673" y="87184"/>
                  <a:pt x="-863" y="80814"/>
                </a:cubicBezTo>
                <a:lnTo>
                  <a:pt x="14883" y="54560"/>
                </a:lnTo>
                <a:cubicBezTo>
                  <a:pt x="17472" y="50244"/>
                  <a:pt x="22116" y="47625"/>
                  <a:pt x="27146" y="47625"/>
                </a:cubicBezTo>
                <a:lnTo>
                  <a:pt x="55424" y="47625"/>
                </a:lnTo>
                <a:cubicBezTo>
                  <a:pt x="78075" y="9257"/>
                  <a:pt x="111859" y="7322"/>
                  <a:pt x="134451" y="10626"/>
                </a:cubicBezTo>
                <a:cubicBezTo>
                  <a:pt x="138261" y="11192"/>
                  <a:pt x="141238" y="14168"/>
                  <a:pt x="141774" y="17949"/>
                </a:cubicBezTo>
                <a:cubicBezTo>
                  <a:pt x="145078" y="40541"/>
                  <a:pt x="143143" y="74325"/>
                  <a:pt x="104775" y="96976"/>
                </a:cubicBezTo>
                <a:lnTo>
                  <a:pt x="104775" y="125254"/>
                </a:lnTo>
                <a:cubicBezTo>
                  <a:pt x="104775" y="130284"/>
                  <a:pt x="102156" y="134928"/>
                  <a:pt x="97840" y="137517"/>
                </a:cubicBezTo>
                <a:lnTo>
                  <a:pt x="71586" y="153263"/>
                </a:lnTo>
                <a:cubicBezTo>
                  <a:pt x="65246" y="157073"/>
                  <a:pt x="57150" y="152489"/>
                  <a:pt x="57150" y="145107"/>
                </a:cubicBezTo>
                <a:lnTo>
                  <a:pt x="57150" y="114300"/>
                </a:lnTo>
                <a:cubicBezTo>
                  <a:pt x="57150" y="103793"/>
                  <a:pt x="48607" y="95250"/>
                  <a:pt x="38100" y="95250"/>
                </a:cubicBezTo>
                <a:lnTo>
                  <a:pt x="38070" y="95250"/>
                </a:lnTo>
                <a:close/>
                <a:moveTo>
                  <a:pt x="119062" y="47625"/>
                </a:moveTo>
                <a:cubicBezTo>
                  <a:pt x="119062" y="39740"/>
                  <a:pt x="112660" y="33338"/>
                  <a:pt x="104775" y="33338"/>
                </a:cubicBezTo>
                <a:cubicBezTo>
                  <a:pt x="96890" y="33338"/>
                  <a:pt x="90488" y="39740"/>
                  <a:pt x="90488" y="47625"/>
                </a:cubicBezTo>
                <a:cubicBezTo>
                  <a:pt x="90488" y="55510"/>
                  <a:pt x="96890" y="61912"/>
                  <a:pt x="104775" y="61912"/>
                </a:cubicBezTo>
                <a:cubicBezTo>
                  <a:pt x="112660" y="61912"/>
                  <a:pt x="119062" y="55510"/>
                  <a:pt x="119062" y="47625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3678436" y="5443538"/>
            <a:ext cx="504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Share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Debugging Like a Pro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7500" y="730250"/>
            <a:ext cx="1016000" cy="31750"/>
          </a:xfrm>
          <a:custGeom>
            <a:avLst/>
            <a:gdLst/>
            <a:ahLst/>
            <a:cxnLst/>
            <a:rect l="l" t="t" r="r" b="b"/>
            <a:pathLst>
              <a:path w="1016000" h="31750">
                <a:moveTo>
                  <a:pt x="15875" y="0"/>
                </a:moveTo>
                <a:lnTo>
                  <a:pt x="1000125" y="0"/>
                </a:lnTo>
                <a:cubicBezTo>
                  <a:pt x="1008887" y="0"/>
                  <a:pt x="1016000" y="7113"/>
                  <a:pt x="1016000" y="15875"/>
                </a:cubicBezTo>
                <a:lnTo>
                  <a:pt x="1016000" y="15875"/>
                </a:lnTo>
                <a:cubicBezTo>
                  <a:pt x="1016000" y="24637"/>
                  <a:pt x="1008887" y="31750"/>
                  <a:pt x="1000125" y="31750"/>
                </a:cubicBezTo>
                <a:lnTo>
                  <a:pt x="15875" y="31750"/>
                </a:lnTo>
                <a:cubicBezTo>
                  <a:pt x="7113" y="31750"/>
                  <a:pt x="0" y="24637"/>
                  <a:pt x="0" y="15875"/>
                </a:cubicBezTo>
                <a:lnTo>
                  <a:pt x="0" y="15875"/>
                </a:lnTo>
                <a:cubicBezTo>
                  <a:pt x="0" y="7113"/>
                  <a:pt x="7113" y="0"/>
                  <a:pt x="15875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100000">
                <a:srgbClr val="818CF8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17500" y="8572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ไล่หาปัญหาแบบเป็นระบบ ตั้งแต่ Frontend ถึง Backend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1469" y="1210469"/>
            <a:ext cx="11549063" cy="2008187"/>
          </a:xfrm>
          <a:custGeom>
            <a:avLst/>
            <a:gdLst/>
            <a:ahLst/>
            <a:cxnLst/>
            <a:rect l="l" t="t" r="r" b="b"/>
            <a:pathLst>
              <a:path w="11549063" h="2008187">
                <a:moveTo>
                  <a:pt x="126998" y="0"/>
                </a:moveTo>
                <a:lnTo>
                  <a:pt x="11422065" y="0"/>
                </a:lnTo>
                <a:cubicBezTo>
                  <a:pt x="11492204" y="0"/>
                  <a:pt x="11549063" y="56859"/>
                  <a:pt x="11549063" y="126998"/>
                </a:cubicBezTo>
                <a:lnTo>
                  <a:pt x="11549063" y="1881190"/>
                </a:lnTo>
                <a:cubicBezTo>
                  <a:pt x="11549063" y="1951329"/>
                  <a:pt x="11492204" y="2008187"/>
                  <a:pt x="11422065" y="2008187"/>
                </a:cubicBezTo>
                <a:lnTo>
                  <a:pt x="126998" y="2008187"/>
                </a:lnTo>
                <a:cubicBezTo>
                  <a:pt x="56859" y="2008187"/>
                  <a:pt x="0" y="1951329"/>
                  <a:pt x="0" y="1881190"/>
                </a:cubicBezTo>
                <a:lnTo>
                  <a:pt x="0" y="126998"/>
                </a:lnTo>
                <a:cubicBezTo>
                  <a:pt x="0" y="56906"/>
                  <a:pt x="56906" y="0"/>
                  <a:pt x="126998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72281" y="1373188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58750" y="29766"/>
                </a:moveTo>
                <a:cubicBezTo>
                  <a:pt x="158750" y="45331"/>
                  <a:pt x="140426" y="68554"/>
                  <a:pt x="132519" y="77825"/>
                </a:cubicBezTo>
                <a:cubicBezTo>
                  <a:pt x="131341" y="79189"/>
                  <a:pt x="129604" y="79716"/>
                  <a:pt x="128023" y="79375"/>
                </a:cubicBezTo>
                <a:lnTo>
                  <a:pt x="99219" y="79375"/>
                </a:lnTo>
                <a:cubicBezTo>
                  <a:pt x="93731" y="79375"/>
                  <a:pt x="89297" y="83809"/>
                  <a:pt x="89297" y="89297"/>
                </a:cubicBezTo>
                <a:cubicBezTo>
                  <a:pt x="89297" y="94785"/>
                  <a:pt x="93731" y="99219"/>
                  <a:pt x="99219" y="99219"/>
                </a:cubicBezTo>
                <a:lnTo>
                  <a:pt x="128984" y="99219"/>
                </a:lnTo>
                <a:cubicBezTo>
                  <a:pt x="145417" y="99219"/>
                  <a:pt x="158750" y="112551"/>
                  <a:pt x="158750" y="128984"/>
                </a:cubicBezTo>
                <a:cubicBezTo>
                  <a:pt x="158750" y="145417"/>
                  <a:pt x="145417" y="158750"/>
                  <a:pt x="128984" y="158750"/>
                </a:cubicBezTo>
                <a:lnTo>
                  <a:pt x="43284" y="158750"/>
                </a:lnTo>
                <a:cubicBezTo>
                  <a:pt x="45982" y="155680"/>
                  <a:pt x="49268" y="151743"/>
                  <a:pt x="52586" y="147340"/>
                </a:cubicBezTo>
                <a:cubicBezTo>
                  <a:pt x="54539" y="144735"/>
                  <a:pt x="56555" y="141883"/>
                  <a:pt x="58477" y="138906"/>
                </a:cubicBezTo>
                <a:lnTo>
                  <a:pt x="128984" y="138906"/>
                </a:lnTo>
                <a:cubicBezTo>
                  <a:pt x="134472" y="138906"/>
                  <a:pt x="138906" y="134472"/>
                  <a:pt x="138906" y="128984"/>
                </a:cubicBezTo>
                <a:cubicBezTo>
                  <a:pt x="138906" y="123496"/>
                  <a:pt x="134472" y="119062"/>
                  <a:pt x="128984" y="119062"/>
                </a:cubicBezTo>
                <a:lnTo>
                  <a:pt x="99219" y="119062"/>
                </a:lnTo>
                <a:cubicBezTo>
                  <a:pt x="82786" y="119062"/>
                  <a:pt x="69453" y="105730"/>
                  <a:pt x="69453" y="89297"/>
                </a:cubicBezTo>
                <a:cubicBezTo>
                  <a:pt x="69453" y="72864"/>
                  <a:pt x="82786" y="59531"/>
                  <a:pt x="99219" y="59531"/>
                </a:cubicBezTo>
                <a:lnTo>
                  <a:pt x="111559" y="59531"/>
                </a:lnTo>
                <a:cubicBezTo>
                  <a:pt x="105048" y="49764"/>
                  <a:pt x="99219" y="38540"/>
                  <a:pt x="99219" y="29766"/>
                </a:cubicBezTo>
                <a:cubicBezTo>
                  <a:pt x="99219" y="13333"/>
                  <a:pt x="112551" y="0"/>
                  <a:pt x="128984" y="0"/>
                </a:cubicBezTo>
                <a:cubicBezTo>
                  <a:pt x="145417" y="0"/>
                  <a:pt x="158750" y="13333"/>
                  <a:pt x="158750" y="29766"/>
                </a:cubicBezTo>
                <a:close/>
                <a:moveTo>
                  <a:pt x="36308" y="151650"/>
                </a:moveTo>
                <a:cubicBezTo>
                  <a:pt x="35130" y="152983"/>
                  <a:pt x="34075" y="154161"/>
                  <a:pt x="33176" y="155153"/>
                </a:cubicBezTo>
                <a:lnTo>
                  <a:pt x="32618" y="155773"/>
                </a:lnTo>
                <a:lnTo>
                  <a:pt x="32556" y="155711"/>
                </a:lnTo>
                <a:cubicBezTo>
                  <a:pt x="30696" y="157138"/>
                  <a:pt x="28029" y="156952"/>
                  <a:pt x="26355" y="155153"/>
                </a:cubicBezTo>
                <a:cubicBezTo>
                  <a:pt x="18542" y="146658"/>
                  <a:pt x="0" y="124799"/>
                  <a:pt x="0" y="109141"/>
                </a:cubicBezTo>
                <a:cubicBezTo>
                  <a:pt x="0" y="92708"/>
                  <a:pt x="13333" y="79375"/>
                  <a:pt x="29766" y="79375"/>
                </a:cubicBezTo>
                <a:cubicBezTo>
                  <a:pt x="46199" y="79375"/>
                  <a:pt x="59531" y="92708"/>
                  <a:pt x="59531" y="109141"/>
                </a:cubicBezTo>
                <a:cubicBezTo>
                  <a:pt x="59531" y="118442"/>
                  <a:pt x="52989" y="129915"/>
                  <a:pt x="46044" y="139495"/>
                </a:cubicBezTo>
                <a:cubicBezTo>
                  <a:pt x="42726" y="144053"/>
                  <a:pt x="39315" y="148177"/>
                  <a:pt x="36494" y="151433"/>
                </a:cubicBezTo>
                <a:lnTo>
                  <a:pt x="36308" y="151650"/>
                </a:lnTo>
                <a:close/>
                <a:moveTo>
                  <a:pt x="39688" y="109141"/>
                </a:moveTo>
                <a:cubicBezTo>
                  <a:pt x="39688" y="103665"/>
                  <a:pt x="35242" y="99219"/>
                  <a:pt x="29766" y="99219"/>
                </a:cubicBezTo>
                <a:cubicBezTo>
                  <a:pt x="24290" y="99219"/>
                  <a:pt x="19844" y="103665"/>
                  <a:pt x="19844" y="109141"/>
                </a:cubicBezTo>
                <a:cubicBezTo>
                  <a:pt x="19844" y="114617"/>
                  <a:pt x="24290" y="119062"/>
                  <a:pt x="29766" y="119062"/>
                </a:cubicBezTo>
                <a:cubicBezTo>
                  <a:pt x="35242" y="119062"/>
                  <a:pt x="39688" y="114617"/>
                  <a:pt x="39688" y="109141"/>
                </a:cubicBezTo>
                <a:close/>
                <a:moveTo>
                  <a:pt x="128984" y="39688"/>
                </a:moveTo>
                <a:cubicBezTo>
                  <a:pt x="134460" y="39688"/>
                  <a:pt x="138906" y="35242"/>
                  <a:pt x="138906" y="29766"/>
                </a:cubicBezTo>
                <a:cubicBezTo>
                  <a:pt x="138906" y="24290"/>
                  <a:pt x="134460" y="19844"/>
                  <a:pt x="128984" y="19844"/>
                </a:cubicBezTo>
                <a:cubicBezTo>
                  <a:pt x="123508" y="19844"/>
                  <a:pt x="119062" y="24290"/>
                  <a:pt x="119062" y="29766"/>
                </a:cubicBezTo>
                <a:cubicBezTo>
                  <a:pt x="119062" y="35242"/>
                  <a:pt x="123508" y="39688"/>
                  <a:pt x="128984" y="39688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50875" y="1341438"/>
            <a:ext cx="11168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Debug Flow: 3-Step Process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60375" y="1698625"/>
            <a:ext cx="3659187" cy="1381125"/>
          </a:xfrm>
          <a:custGeom>
            <a:avLst/>
            <a:gdLst/>
            <a:ahLst/>
            <a:cxnLst/>
            <a:rect l="l" t="t" r="r" b="b"/>
            <a:pathLst>
              <a:path w="3659187" h="1381125">
                <a:moveTo>
                  <a:pt x="126994" y="0"/>
                </a:moveTo>
                <a:lnTo>
                  <a:pt x="3532193" y="0"/>
                </a:lnTo>
                <a:cubicBezTo>
                  <a:pt x="3602330" y="0"/>
                  <a:pt x="3659187" y="56857"/>
                  <a:pt x="3659187" y="126994"/>
                </a:cubicBezTo>
                <a:lnTo>
                  <a:pt x="3659187" y="1254131"/>
                </a:lnTo>
                <a:cubicBezTo>
                  <a:pt x="3659187" y="1324268"/>
                  <a:pt x="3602330" y="1381125"/>
                  <a:pt x="3532193" y="1381125"/>
                </a:cubicBezTo>
                <a:lnTo>
                  <a:pt x="126994" y="1381125"/>
                </a:lnTo>
                <a:cubicBezTo>
                  <a:pt x="56857" y="1381125"/>
                  <a:pt x="0" y="1324268"/>
                  <a:pt x="0" y="1254131"/>
                </a:cubicBezTo>
                <a:lnTo>
                  <a:pt x="0" y="126994"/>
                </a:lnTo>
                <a:cubicBezTo>
                  <a:pt x="0" y="56904"/>
                  <a:pt x="56904" y="0"/>
                  <a:pt x="126994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100000">
                <a:srgbClr val="38BDF8">
                  <a:alpha val="5000"/>
                </a:srgbClr>
              </a:gs>
            </a:gsLst>
            <a:lin ang="2700000" scaled="1"/>
          </a:gradFill>
          <a:ln w="25400">
            <a:solidFill>
              <a:srgbClr val="38BD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95313" y="183356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55625" y="1833563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08063" y="1881187"/>
            <a:ext cx="984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React Request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9125" y="2278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17563" y="2246313"/>
            <a:ext cx="1270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Console.log ก่อน fetch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9125" y="2532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17563" y="2500313"/>
            <a:ext cx="114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Check Network Tab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9125" y="2786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817563" y="2754313"/>
            <a:ext cx="87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ดู Request URL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265042" y="1698625"/>
            <a:ext cx="3659187" cy="1381125"/>
          </a:xfrm>
          <a:custGeom>
            <a:avLst/>
            <a:gdLst/>
            <a:ahLst/>
            <a:cxnLst/>
            <a:rect l="l" t="t" r="r" b="b"/>
            <a:pathLst>
              <a:path w="3659187" h="1381125">
                <a:moveTo>
                  <a:pt x="126994" y="0"/>
                </a:moveTo>
                <a:lnTo>
                  <a:pt x="3532193" y="0"/>
                </a:lnTo>
                <a:cubicBezTo>
                  <a:pt x="3602330" y="0"/>
                  <a:pt x="3659187" y="56857"/>
                  <a:pt x="3659187" y="126994"/>
                </a:cubicBezTo>
                <a:lnTo>
                  <a:pt x="3659187" y="1254131"/>
                </a:lnTo>
                <a:cubicBezTo>
                  <a:pt x="3659187" y="1324268"/>
                  <a:pt x="3602330" y="1381125"/>
                  <a:pt x="3532193" y="1381125"/>
                </a:cubicBezTo>
                <a:lnTo>
                  <a:pt x="126994" y="1381125"/>
                </a:lnTo>
                <a:cubicBezTo>
                  <a:pt x="56857" y="1381125"/>
                  <a:pt x="0" y="1324268"/>
                  <a:pt x="0" y="1254131"/>
                </a:cubicBezTo>
                <a:lnTo>
                  <a:pt x="0" y="126994"/>
                </a:lnTo>
                <a:cubicBezTo>
                  <a:pt x="0" y="56904"/>
                  <a:pt x="56904" y="0"/>
                  <a:pt x="126994" y="0"/>
                </a:cubicBezTo>
                <a:close/>
              </a:path>
            </a:pathLst>
          </a:custGeom>
          <a:gradFill flip="none" rotWithShape="1">
            <a:gsLst>
              <a:gs pos="0">
                <a:srgbClr val="818CF8">
                  <a:alpha val="20000"/>
                </a:srgbClr>
              </a:gs>
              <a:gs pos="100000">
                <a:srgbClr val="818CF8">
                  <a:alpha val="5000"/>
                </a:srgbClr>
              </a:gs>
            </a:gsLst>
            <a:lin ang="2700000" scaled="1"/>
          </a:gradFill>
          <a:ln w="25400">
            <a:solidFill>
              <a:srgbClr val="818C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399979" y="183356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4360292" y="1833563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812729" y="1881187"/>
            <a:ext cx="976312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Express Route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23792" y="2278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4622229" y="2246313"/>
            <a:ext cx="131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Console.log ใน handler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23792" y="2532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4622229" y="2500313"/>
            <a:ext cx="139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Check req.body/params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423792" y="2786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4622229" y="2754313"/>
            <a:ext cx="90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ดู Terminal logs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069709" y="1698625"/>
            <a:ext cx="3659187" cy="1381125"/>
          </a:xfrm>
          <a:custGeom>
            <a:avLst/>
            <a:gdLst/>
            <a:ahLst/>
            <a:cxnLst/>
            <a:rect l="l" t="t" r="r" b="b"/>
            <a:pathLst>
              <a:path w="3659187" h="1381125">
                <a:moveTo>
                  <a:pt x="126994" y="0"/>
                </a:moveTo>
                <a:lnTo>
                  <a:pt x="3532193" y="0"/>
                </a:lnTo>
                <a:cubicBezTo>
                  <a:pt x="3602330" y="0"/>
                  <a:pt x="3659187" y="56857"/>
                  <a:pt x="3659187" y="126994"/>
                </a:cubicBezTo>
                <a:lnTo>
                  <a:pt x="3659187" y="1254131"/>
                </a:lnTo>
                <a:cubicBezTo>
                  <a:pt x="3659187" y="1324268"/>
                  <a:pt x="3602330" y="1381125"/>
                  <a:pt x="3532193" y="1381125"/>
                </a:cubicBezTo>
                <a:lnTo>
                  <a:pt x="126994" y="1381125"/>
                </a:lnTo>
                <a:cubicBezTo>
                  <a:pt x="56857" y="1381125"/>
                  <a:pt x="0" y="1324268"/>
                  <a:pt x="0" y="1254131"/>
                </a:cubicBezTo>
                <a:lnTo>
                  <a:pt x="0" y="126994"/>
                </a:lnTo>
                <a:cubicBezTo>
                  <a:pt x="0" y="56904"/>
                  <a:pt x="56904" y="0"/>
                  <a:pt x="126994" y="0"/>
                </a:cubicBezTo>
                <a:close/>
              </a:path>
            </a:pathLst>
          </a:custGeom>
          <a:gradFill flip="none" rotWithShape="1">
            <a:gsLst>
              <a:gs pos="0">
                <a:srgbClr val="34D399">
                  <a:alpha val="20000"/>
                </a:srgbClr>
              </a:gs>
              <a:gs pos="100000">
                <a:srgbClr val="34D399">
                  <a:alpha val="5000"/>
                </a:srgbClr>
              </a:gs>
            </a:gsLst>
            <a:lin ang="2700000" scaled="1"/>
          </a:gradFill>
          <a:ln w="25400">
            <a:solidFill>
              <a:srgbClr val="34D3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8204646" y="183356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8164959" y="1833563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617396" y="1881187"/>
            <a:ext cx="1079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Database Query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228459" y="2278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426896" y="2246313"/>
            <a:ext cx="1055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Console.log query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228459" y="2532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8426896" y="2500313"/>
            <a:ext cx="1055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Check Prisma logs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228459" y="2786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426896" y="2754313"/>
            <a:ext cx="1277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ลอง query ใน DB ตรงๆ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21469" y="3353594"/>
            <a:ext cx="5707063" cy="3182938"/>
          </a:xfrm>
          <a:custGeom>
            <a:avLst/>
            <a:gdLst/>
            <a:ahLst/>
            <a:cxnLst/>
            <a:rect l="l" t="t" r="r" b="b"/>
            <a:pathLst>
              <a:path w="5707063" h="3182938">
                <a:moveTo>
                  <a:pt x="126999" y="0"/>
                </a:moveTo>
                <a:lnTo>
                  <a:pt x="5580063" y="0"/>
                </a:lnTo>
                <a:cubicBezTo>
                  <a:pt x="5650203" y="0"/>
                  <a:pt x="5707063" y="56859"/>
                  <a:pt x="5707063" y="126999"/>
                </a:cubicBezTo>
                <a:lnTo>
                  <a:pt x="5707063" y="3055938"/>
                </a:lnTo>
                <a:cubicBezTo>
                  <a:pt x="5707063" y="3126078"/>
                  <a:pt x="5650203" y="3182938"/>
                  <a:pt x="5580063" y="3182938"/>
                </a:cubicBezTo>
                <a:lnTo>
                  <a:pt x="126999" y="3182938"/>
                </a:lnTo>
                <a:cubicBezTo>
                  <a:pt x="56859" y="3182938"/>
                  <a:pt x="0" y="3126078"/>
                  <a:pt x="0" y="3055938"/>
                </a:cubicBezTo>
                <a:lnTo>
                  <a:pt x="0" y="126999"/>
                </a:lnTo>
                <a:cubicBezTo>
                  <a:pt x="0" y="56906"/>
                  <a:pt x="56906" y="0"/>
                  <a:pt x="126999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490141" y="3524250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86897" y="8930"/>
                </a:moveTo>
                <a:lnTo>
                  <a:pt x="89297" y="8930"/>
                </a:lnTo>
                <a:cubicBezTo>
                  <a:pt x="99147" y="8930"/>
                  <a:pt x="107156" y="16939"/>
                  <a:pt x="107156" y="26789"/>
                </a:cubicBezTo>
                <a:lnTo>
                  <a:pt x="107156" y="125016"/>
                </a:lnTo>
                <a:cubicBezTo>
                  <a:pt x="107156" y="134866"/>
                  <a:pt x="99147" y="142875"/>
                  <a:pt x="89297" y="142875"/>
                </a:cubicBezTo>
                <a:lnTo>
                  <a:pt x="17859" y="142875"/>
                </a:lnTo>
                <a:cubicBezTo>
                  <a:pt x="8009" y="142875"/>
                  <a:pt x="0" y="134866"/>
                  <a:pt x="0" y="125016"/>
                </a:cubicBezTo>
                <a:lnTo>
                  <a:pt x="0" y="26789"/>
                </a:lnTo>
                <a:cubicBezTo>
                  <a:pt x="0" y="16939"/>
                  <a:pt x="8009" y="8930"/>
                  <a:pt x="17859" y="8930"/>
                </a:cubicBezTo>
                <a:lnTo>
                  <a:pt x="20259" y="8930"/>
                </a:lnTo>
                <a:cubicBezTo>
                  <a:pt x="23329" y="3600"/>
                  <a:pt x="29105" y="0"/>
                  <a:pt x="35719" y="0"/>
                </a:cubicBezTo>
                <a:lnTo>
                  <a:pt x="71438" y="0"/>
                </a:lnTo>
                <a:cubicBezTo>
                  <a:pt x="78051" y="0"/>
                  <a:pt x="83827" y="3600"/>
                  <a:pt x="86897" y="8930"/>
                </a:cubicBezTo>
                <a:close/>
                <a:moveTo>
                  <a:pt x="69205" y="31254"/>
                </a:moveTo>
                <a:cubicBezTo>
                  <a:pt x="72916" y="31254"/>
                  <a:pt x="75902" y="28268"/>
                  <a:pt x="75902" y="24557"/>
                </a:cubicBezTo>
                <a:cubicBezTo>
                  <a:pt x="75902" y="20845"/>
                  <a:pt x="72916" y="17859"/>
                  <a:pt x="69205" y="17859"/>
                </a:cubicBezTo>
                <a:lnTo>
                  <a:pt x="37951" y="17859"/>
                </a:lnTo>
                <a:cubicBezTo>
                  <a:pt x="34240" y="17859"/>
                  <a:pt x="31254" y="20845"/>
                  <a:pt x="31254" y="24557"/>
                </a:cubicBezTo>
                <a:cubicBezTo>
                  <a:pt x="31254" y="28268"/>
                  <a:pt x="34240" y="31254"/>
                  <a:pt x="37951" y="31254"/>
                </a:cubicBezTo>
                <a:lnTo>
                  <a:pt x="69205" y="31254"/>
                </a:lnTo>
                <a:close/>
                <a:moveTo>
                  <a:pt x="77130" y="72749"/>
                </a:moveTo>
                <a:cubicBezTo>
                  <a:pt x="79084" y="69624"/>
                  <a:pt x="78135" y="65494"/>
                  <a:pt x="75009" y="63512"/>
                </a:cubicBezTo>
                <a:cubicBezTo>
                  <a:pt x="71884" y="61531"/>
                  <a:pt x="67754" y="62508"/>
                  <a:pt x="65773" y="65633"/>
                </a:cubicBezTo>
                <a:lnTo>
                  <a:pt x="48639" y="93064"/>
                </a:lnTo>
                <a:lnTo>
                  <a:pt x="41104" y="83018"/>
                </a:lnTo>
                <a:cubicBezTo>
                  <a:pt x="38872" y="80060"/>
                  <a:pt x="34686" y="79446"/>
                  <a:pt x="31728" y="81679"/>
                </a:cubicBezTo>
                <a:cubicBezTo>
                  <a:pt x="28770" y="83911"/>
                  <a:pt x="28156" y="88097"/>
                  <a:pt x="30389" y="91055"/>
                </a:cubicBezTo>
                <a:lnTo>
                  <a:pt x="43783" y="108914"/>
                </a:lnTo>
                <a:cubicBezTo>
                  <a:pt x="45095" y="110672"/>
                  <a:pt x="47216" y="111677"/>
                  <a:pt x="49420" y="111593"/>
                </a:cubicBezTo>
                <a:cubicBezTo>
                  <a:pt x="51625" y="111509"/>
                  <a:pt x="53634" y="110337"/>
                  <a:pt x="54806" y="108440"/>
                </a:cubicBezTo>
                <a:lnTo>
                  <a:pt x="77130" y="72721"/>
                </a:ln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35000" y="3484563"/>
            <a:ext cx="5334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34D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Debug Checklist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52438" y="3802062"/>
            <a:ext cx="5445125" cy="381000"/>
          </a:xfrm>
          <a:custGeom>
            <a:avLst/>
            <a:gdLst/>
            <a:ahLst/>
            <a:cxnLst/>
            <a:rect l="l" t="t" r="r" b="b"/>
            <a:pathLst>
              <a:path w="5445125" h="381000">
                <a:moveTo>
                  <a:pt x="95250" y="0"/>
                </a:moveTo>
                <a:lnTo>
                  <a:pt x="5349875" y="0"/>
                </a:lnTo>
                <a:cubicBezTo>
                  <a:pt x="5402445" y="0"/>
                  <a:pt x="5445125" y="42680"/>
                  <a:pt x="5445125" y="95250"/>
                </a:cubicBezTo>
                <a:lnTo>
                  <a:pt x="5445125" y="285750"/>
                </a:lnTo>
                <a:cubicBezTo>
                  <a:pt x="5445125" y="338320"/>
                  <a:pt x="5402445" y="381000"/>
                  <a:pt x="5349875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801688" y="3897313"/>
            <a:ext cx="1531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 รันอยู่ที่ port ถูกต้อง?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52438" y="4246563"/>
            <a:ext cx="5445125" cy="381000"/>
          </a:xfrm>
          <a:custGeom>
            <a:avLst/>
            <a:gdLst/>
            <a:ahLst/>
            <a:cxnLst/>
            <a:rect l="l" t="t" r="r" b="b"/>
            <a:pathLst>
              <a:path w="5445125" h="381000">
                <a:moveTo>
                  <a:pt x="95250" y="0"/>
                </a:moveTo>
                <a:lnTo>
                  <a:pt x="5349875" y="0"/>
                </a:lnTo>
                <a:cubicBezTo>
                  <a:pt x="5402445" y="0"/>
                  <a:pt x="5445125" y="42680"/>
                  <a:pt x="5445125" y="95250"/>
                </a:cubicBezTo>
                <a:lnTo>
                  <a:pt x="5445125" y="285750"/>
                </a:lnTo>
                <a:cubicBezTo>
                  <a:pt x="5445125" y="338320"/>
                  <a:pt x="5402445" y="381000"/>
                  <a:pt x="5349875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801688" y="4341813"/>
            <a:ext cx="1905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URL ถูกต้อง (localhost:3000)?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52438" y="4691063"/>
            <a:ext cx="5445125" cy="381000"/>
          </a:xfrm>
          <a:custGeom>
            <a:avLst/>
            <a:gdLst/>
            <a:ahLst/>
            <a:cxnLst/>
            <a:rect l="l" t="t" r="r" b="b"/>
            <a:pathLst>
              <a:path w="5445125" h="381000">
                <a:moveTo>
                  <a:pt x="95250" y="0"/>
                </a:moveTo>
                <a:lnTo>
                  <a:pt x="5349875" y="0"/>
                </a:lnTo>
                <a:cubicBezTo>
                  <a:pt x="5402445" y="0"/>
                  <a:pt x="5445125" y="42680"/>
                  <a:pt x="5445125" y="95250"/>
                </a:cubicBezTo>
                <a:lnTo>
                  <a:pt x="5445125" y="285750"/>
                </a:lnTo>
                <a:cubicBezTo>
                  <a:pt x="5445125" y="338320"/>
                  <a:pt x="5402445" y="381000"/>
                  <a:pt x="5349875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801688" y="4786313"/>
            <a:ext cx="1150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CORS เปิดไว้หรือยัง?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52438" y="5135563"/>
            <a:ext cx="5445125" cy="381000"/>
          </a:xfrm>
          <a:custGeom>
            <a:avLst/>
            <a:gdLst/>
            <a:ahLst/>
            <a:cxnLst/>
            <a:rect l="l" t="t" r="r" b="b"/>
            <a:pathLst>
              <a:path w="5445125" h="381000">
                <a:moveTo>
                  <a:pt x="95250" y="0"/>
                </a:moveTo>
                <a:lnTo>
                  <a:pt x="5349875" y="0"/>
                </a:lnTo>
                <a:cubicBezTo>
                  <a:pt x="5402445" y="0"/>
                  <a:pt x="5445125" y="42680"/>
                  <a:pt x="5445125" y="95250"/>
                </a:cubicBezTo>
                <a:lnTo>
                  <a:pt x="5445125" y="285750"/>
                </a:lnTo>
                <a:cubicBezTo>
                  <a:pt x="5445125" y="338320"/>
                  <a:pt x="5402445" y="381000"/>
                  <a:pt x="5349875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801688" y="5230813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.env ถูกต้องและโหลดแล้ว?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52438" y="5580063"/>
            <a:ext cx="5445125" cy="381000"/>
          </a:xfrm>
          <a:custGeom>
            <a:avLst/>
            <a:gdLst/>
            <a:ahLst/>
            <a:cxnLst/>
            <a:rect l="l" t="t" r="r" b="b"/>
            <a:pathLst>
              <a:path w="5445125" h="381000">
                <a:moveTo>
                  <a:pt x="95250" y="0"/>
                </a:moveTo>
                <a:lnTo>
                  <a:pt x="5349875" y="0"/>
                </a:lnTo>
                <a:cubicBezTo>
                  <a:pt x="5402445" y="0"/>
                  <a:pt x="5445125" y="42680"/>
                  <a:pt x="5445125" y="95250"/>
                </a:cubicBezTo>
                <a:lnTo>
                  <a:pt x="5445125" y="285750"/>
                </a:lnTo>
                <a:cubicBezTo>
                  <a:pt x="5445125" y="338320"/>
                  <a:pt x="5402445" y="381000"/>
                  <a:pt x="5349875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801688" y="5675313"/>
            <a:ext cx="1436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 connect สำเร็จ?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452438" y="6024563"/>
            <a:ext cx="5445125" cy="381000"/>
          </a:xfrm>
          <a:custGeom>
            <a:avLst/>
            <a:gdLst/>
            <a:ahLst/>
            <a:cxnLst/>
            <a:rect l="l" t="t" r="r" b="b"/>
            <a:pathLst>
              <a:path w="5445125" h="381000">
                <a:moveTo>
                  <a:pt x="95250" y="0"/>
                </a:moveTo>
                <a:lnTo>
                  <a:pt x="5349875" y="0"/>
                </a:lnTo>
                <a:cubicBezTo>
                  <a:pt x="5402445" y="0"/>
                  <a:pt x="5445125" y="42680"/>
                  <a:pt x="5445125" y="95250"/>
                </a:cubicBezTo>
                <a:lnTo>
                  <a:pt x="5445125" y="285750"/>
                </a:lnTo>
                <a:cubicBezTo>
                  <a:pt x="5445125" y="338320"/>
                  <a:pt x="5402445" y="381000"/>
                  <a:pt x="5349875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801688" y="6119813"/>
            <a:ext cx="1373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Console.log ทุกจุดสำคัญ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163469" y="3353594"/>
            <a:ext cx="5707063" cy="3182938"/>
          </a:xfrm>
          <a:custGeom>
            <a:avLst/>
            <a:gdLst/>
            <a:ahLst/>
            <a:cxnLst/>
            <a:rect l="l" t="t" r="r" b="b"/>
            <a:pathLst>
              <a:path w="5707063" h="3182938">
                <a:moveTo>
                  <a:pt x="126999" y="0"/>
                </a:moveTo>
                <a:lnTo>
                  <a:pt x="5580063" y="0"/>
                </a:lnTo>
                <a:cubicBezTo>
                  <a:pt x="5650203" y="0"/>
                  <a:pt x="5707063" y="56859"/>
                  <a:pt x="5707063" y="126999"/>
                </a:cubicBezTo>
                <a:lnTo>
                  <a:pt x="5707063" y="3055938"/>
                </a:lnTo>
                <a:cubicBezTo>
                  <a:pt x="5707063" y="3126078"/>
                  <a:pt x="5650203" y="3182938"/>
                  <a:pt x="5580063" y="3182938"/>
                </a:cubicBezTo>
                <a:lnTo>
                  <a:pt x="126999" y="3182938"/>
                </a:lnTo>
                <a:cubicBezTo>
                  <a:pt x="56859" y="3182938"/>
                  <a:pt x="0" y="3126078"/>
                  <a:pt x="0" y="3055938"/>
                </a:cubicBezTo>
                <a:lnTo>
                  <a:pt x="0" y="126999"/>
                </a:lnTo>
                <a:cubicBezTo>
                  <a:pt x="0" y="56906"/>
                  <a:pt x="56906" y="0"/>
                  <a:pt x="126999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6314281" y="3524250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71438" y="142875"/>
                </a:moveTo>
                <a:cubicBezTo>
                  <a:pt x="110865" y="142875"/>
                  <a:pt x="142875" y="110865"/>
                  <a:pt x="142875" y="71438"/>
                </a:cubicBezTo>
                <a:cubicBezTo>
                  <a:pt x="142875" y="32010"/>
                  <a:pt x="110865" y="0"/>
                  <a:pt x="71438" y="0"/>
                </a:cubicBezTo>
                <a:cubicBezTo>
                  <a:pt x="32010" y="0"/>
                  <a:pt x="0" y="32010"/>
                  <a:pt x="0" y="71438"/>
                </a:cubicBezTo>
                <a:cubicBezTo>
                  <a:pt x="0" y="110865"/>
                  <a:pt x="32010" y="142875"/>
                  <a:pt x="71437" y="142875"/>
                </a:cubicBezTo>
                <a:close/>
                <a:moveTo>
                  <a:pt x="71438" y="37951"/>
                </a:moveTo>
                <a:cubicBezTo>
                  <a:pt x="75149" y="37951"/>
                  <a:pt x="78135" y="40937"/>
                  <a:pt x="78135" y="44648"/>
                </a:cubicBezTo>
                <a:lnTo>
                  <a:pt x="78135" y="75902"/>
                </a:lnTo>
                <a:cubicBezTo>
                  <a:pt x="78135" y="79614"/>
                  <a:pt x="75149" y="82600"/>
                  <a:pt x="71438" y="82600"/>
                </a:cubicBezTo>
                <a:cubicBezTo>
                  <a:pt x="67726" y="82600"/>
                  <a:pt x="64740" y="79614"/>
                  <a:pt x="64740" y="75902"/>
                </a:cubicBezTo>
                <a:lnTo>
                  <a:pt x="64740" y="44648"/>
                </a:lnTo>
                <a:cubicBezTo>
                  <a:pt x="64740" y="40937"/>
                  <a:pt x="67726" y="37951"/>
                  <a:pt x="71438" y="37951"/>
                </a:cubicBezTo>
                <a:close/>
                <a:moveTo>
                  <a:pt x="63987" y="98227"/>
                </a:moveTo>
                <a:cubicBezTo>
                  <a:pt x="63817" y="95461"/>
                  <a:pt x="65197" y="92830"/>
                  <a:pt x="67567" y="91396"/>
                </a:cubicBezTo>
                <a:cubicBezTo>
                  <a:pt x="69938" y="89962"/>
                  <a:pt x="72909" y="89962"/>
                  <a:pt x="75280" y="91396"/>
                </a:cubicBezTo>
                <a:cubicBezTo>
                  <a:pt x="77651" y="92830"/>
                  <a:pt x="79030" y="95461"/>
                  <a:pt x="78860" y="98227"/>
                </a:cubicBezTo>
                <a:cubicBezTo>
                  <a:pt x="79030" y="100992"/>
                  <a:pt x="77651" y="103623"/>
                  <a:pt x="75280" y="105057"/>
                </a:cubicBezTo>
                <a:cubicBezTo>
                  <a:pt x="72909" y="106492"/>
                  <a:pt x="69938" y="106492"/>
                  <a:pt x="67567" y="105057"/>
                </a:cubicBezTo>
                <a:cubicBezTo>
                  <a:pt x="65197" y="103623"/>
                  <a:pt x="63817" y="100992"/>
                  <a:pt x="63987" y="98227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6477000" y="3484563"/>
            <a:ext cx="5334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ปัญหาที่พบบ่อย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10313" y="3802062"/>
            <a:ext cx="5429250" cy="809625"/>
          </a:xfrm>
          <a:custGeom>
            <a:avLst/>
            <a:gdLst/>
            <a:ahLst/>
            <a:cxnLst/>
            <a:rect l="l" t="t" r="r" b="b"/>
            <a:pathLst>
              <a:path w="5429250" h="809625">
                <a:moveTo>
                  <a:pt x="31750" y="0"/>
                </a:moveTo>
                <a:lnTo>
                  <a:pt x="5333998" y="0"/>
                </a:lnTo>
                <a:cubicBezTo>
                  <a:pt x="5386604" y="0"/>
                  <a:pt x="5429250" y="42646"/>
                  <a:pt x="5429250" y="95252"/>
                </a:cubicBezTo>
                <a:lnTo>
                  <a:pt x="5429250" y="714373"/>
                </a:lnTo>
                <a:cubicBezTo>
                  <a:pt x="5429250" y="766979"/>
                  <a:pt x="5386604" y="809625"/>
                  <a:pt x="5333998" y="809625"/>
                </a:cubicBezTo>
                <a:lnTo>
                  <a:pt x="31750" y="809625"/>
                </a:lnTo>
                <a:cubicBezTo>
                  <a:pt x="14227" y="809625"/>
                  <a:pt x="0" y="795398"/>
                  <a:pt x="0" y="777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Shape 55"/>
          <p:cNvSpPr/>
          <p:nvPr/>
        </p:nvSpPr>
        <p:spPr>
          <a:xfrm>
            <a:off x="6310313" y="3802062"/>
            <a:ext cx="31750" cy="809625"/>
          </a:xfrm>
          <a:custGeom>
            <a:avLst/>
            <a:gdLst/>
            <a:ahLst/>
            <a:cxnLst/>
            <a:rect l="l" t="t" r="r" b="b"/>
            <a:pathLst>
              <a:path w="31750" h="809625">
                <a:moveTo>
                  <a:pt x="31750" y="0"/>
                </a:moveTo>
                <a:lnTo>
                  <a:pt x="31750" y="0"/>
                </a:lnTo>
                <a:lnTo>
                  <a:pt x="31750" y="809625"/>
                </a:lnTo>
                <a:lnTo>
                  <a:pt x="31750" y="809625"/>
                </a:lnTo>
                <a:cubicBezTo>
                  <a:pt x="14227" y="809625"/>
                  <a:pt x="0" y="795398"/>
                  <a:pt x="0" y="777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Shape 56"/>
          <p:cNvSpPr/>
          <p:nvPr/>
        </p:nvSpPr>
        <p:spPr>
          <a:xfrm>
            <a:off x="6445250" y="3929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39812" y="-6548"/>
                </a:moveTo>
                <a:cubicBezTo>
                  <a:pt x="42118" y="-8483"/>
                  <a:pt x="45517" y="-8409"/>
                  <a:pt x="47724" y="-6325"/>
                </a:cubicBezTo>
                <a:cubicBezTo>
                  <a:pt x="50775" y="-3448"/>
                  <a:pt x="53504" y="-273"/>
                  <a:pt x="56133" y="2952"/>
                </a:cubicBezTo>
                <a:cubicBezTo>
                  <a:pt x="59482" y="7045"/>
                  <a:pt x="63500" y="12452"/>
                  <a:pt x="67370" y="18876"/>
                </a:cubicBezTo>
                <a:cubicBezTo>
                  <a:pt x="68659" y="17190"/>
                  <a:pt x="69850" y="15701"/>
                  <a:pt x="70892" y="14436"/>
                </a:cubicBezTo>
                <a:cubicBezTo>
                  <a:pt x="71165" y="14114"/>
                  <a:pt x="71438" y="13767"/>
                  <a:pt x="71710" y="13419"/>
                </a:cubicBezTo>
                <a:cubicBezTo>
                  <a:pt x="73670" y="10988"/>
                  <a:pt x="76101" y="7937"/>
                  <a:pt x="79350" y="7937"/>
                </a:cubicBezTo>
                <a:cubicBezTo>
                  <a:pt x="82674" y="7937"/>
                  <a:pt x="85006" y="10889"/>
                  <a:pt x="86990" y="13419"/>
                </a:cubicBezTo>
                <a:cubicBezTo>
                  <a:pt x="87313" y="13841"/>
                  <a:pt x="87635" y="14238"/>
                  <a:pt x="87957" y="14610"/>
                </a:cubicBezTo>
                <a:cubicBezTo>
                  <a:pt x="90512" y="17686"/>
                  <a:pt x="93911" y="22126"/>
                  <a:pt x="97309" y="27608"/>
                </a:cubicBezTo>
                <a:cubicBezTo>
                  <a:pt x="104056" y="38497"/>
                  <a:pt x="111100" y="54000"/>
                  <a:pt x="111100" y="71413"/>
                </a:cubicBezTo>
                <a:cubicBezTo>
                  <a:pt x="111100" y="102096"/>
                  <a:pt x="86221" y="126975"/>
                  <a:pt x="55538" y="126975"/>
                </a:cubicBezTo>
                <a:cubicBezTo>
                  <a:pt x="24854" y="126975"/>
                  <a:pt x="0" y="102121"/>
                  <a:pt x="0" y="71438"/>
                </a:cubicBezTo>
                <a:cubicBezTo>
                  <a:pt x="0" y="48840"/>
                  <a:pt x="10195" y="29270"/>
                  <a:pt x="19968" y="15627"/>
                </a:cubicBezTo>
                <a:cubicBezTo>
                  <a:pt x="24904" y="8756"/>
                  <a:pt x="29815" y="3249"/>
                  <a:pt x="33511" y="-521"/>
                </a:cubicBezTo>
                <a:cubicBezTo>
                  <a:pt x="35545" y="-2604"/>
                  <a:pt x="37604" y="-4663"/>
                  <a:pt x="39836" y="-6524"/>
                </a:cubicBezTo>
                <a:close/>
                <a:moveTo>
                  <a:pt x="55984" y="103188"/>
                </a:moveTo>
                <a:cubicBezTo>
                  <a:pt x="62260" y="103188"/>
                  <a:pt x="67816" y="101451"/>
                  <a:pt x="73050" y="97979"/>
                </a:cubicBezTo>
                <a:cubicBezTo>
                  <a:pt x="83493" y="90686"/>
                  <a:pt x="86296" y="76101"/>
                  <a:pt x="80020" y="64641"/>
                </a:cubicBezTo>
                <a:cubicBezTo>
                  <a:pt x="78904" y="62409"/>
                  <a:pt x="76051" y="62260"/>
                  <a:pt x="74439" y="64145"/>
                </a:cubicBezTo>
                <a:lnTo>
                  <a:pt x="68188" y="71413"/>
                </a:lnTo>
                <a:cubicBezTo>
                  <a:pt x="66551" y="73298"/>
                  <a:pt x="63599" y="73248"/>
                  <a:pt x="62061" y="71289"/>
                </a:cubicBezTo>
                <a:cubicBezTo>
                  <a:pt x="57770" y="65807"/>
                  <a:pt x="49882" y="55811"/>
                  <a:pt x="45864" y="50701"/>
                </a:cubicBezTo>
                <a:cubicBezTo>
                  <a:pt x="44524" y="48989"/>
                  <a:pt x="42094" y="48716"/>
                  <a:pt x="40531" y="50229"/>
                </a:cubicBezTo>
                <a:cubicBezTo>
                  <a:pt x="35992" y="54645"/>
                  <a:pt x="27756" y="64319"/>
                  <a:pt x="27756" y="76101"/>
                </a:cubicBezTo>
                <a:cubicBezTo>
                  <a:pt x="27756" y="93117"/>
                  <a:pt x="40308" y="103188"/>
                  <a:pt x="55959" y="103188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Text 57"/>
          <p:cNvSpPr/>
          <p:nvPr/>
        </p:nvSpPr>
        <p:spPr>
          <a:xfrm>
            <a:off x="6643688" y="3897313"/>
            <a:ext cx="7064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CORS Error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421438" y="4119562"/>
            <a:ext cx="5278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"Access-Control-Allow-Origin"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421438" y="4325938"/>
            <a:ext cx="1270000" cy="190500"/>
          </a:xfrm>
          <a:custGeom>
            <a:avLst/>
            <a:gdLst/>
            <a:ahLst/>
            <a:cxnLst/>
            <a:rect l="l" t="t" r="r" b="b"/>
            <a:pathLst>
              <a:path w="1270000" h="190500">
                <a:moveTo>
                  <a:pt x="31751" y="0"/>
                </a:moveTo>
                <a:lnTo>
                  <a:pt x="1238249" y="0"/>
                </a:lnTo>
                <a:cubicBezTo>
                  <a:pt x="1255785" y="0"/>
                  <a:pt x="1270000" y="14215"/>
                  <a:pt x="1270000" y="31751"/>
                </a:cubicBezTo>
                <a:lnTo>
                  <a:pt x="1270000" y="158749"/>
                </a:lnTo>
                <a:cubicBezTo>
                  <a:pt x="1270000" y="176285"/>
                  <a:pt x="1255785" y="190500"/>
                  <a:pt x="1238249" y="190500"/>
                </a:cubicBezTo>
                <a:lnTo>
                  <a:pt x="31751" y="190500"/>
                </a:lnTo>
                <a:cubicBezTo>
                  <a:pt x="14227" y="190500"/>
                  <a:pt x="0" y="176273"/>
                  <a:pt x="0" y="158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6421438" y="4325938"/>
            <a:ext cx="1317625" cy="190500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npm i cors + app.use(cors())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310313" y="4675188"/>
            <a:ext cx="5429250" cy="809625"/>
          </a:xfrm>
          <a:custGeom>
            <a:avLst/>
            <a:gdLst/>
            <a:ahLst/>
            <a:cxnLst/>
            <a:rect l="l" t="t" r="r" b="b"/>
            <a:pathLst>
              <a:path w="5429250" h="809625">
                <a:moveTo>
                  <a:pt x="31750" y="0"/>
                </a:moveTo>
                <a:lnTo>
                  <a:pt x="5333998" y="0"/>
                </a:lnTo>
                <a:cubicBezTo>
                  <a:pt x="5386604" y="0"/>
                  <a:pt x="5429250" y="42646"/>
                  <a:pt x="5429250" y="95252"/>
                </a:cubicBezTo>
                <a:lnTo>
                  <a:pt x="5429250" y="714373"/>
                </a:lnTo>
                <a:cubicBezTo>
                  <a:pt x="5429250" y="766979"/>
                  <a:pt x="5386604" y="809625"/>
                  <a:pt x="5333998" y="809625"/>
                </a:cubicBezTo>
                <a:lnTo>
                  <a:pt x="31750" y="809625"/>
                </a:lnTo>
                <a:cubicBezTo>
                  <a:pt x="14227" y="809625"/>
                  <a:pt x="0" y="795398"/>
                  <a:pt x="0" y="777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Shape 62"/>
          <p:cNvSpPr/>
          <p:nvPr/>
        </p:nvSpPr>
        <p:spPr>
          <a:xfrm>
            <a:off x="6310313" y="4675188"/>
            <a:ext cx="31750" cy="809625"/>
          </a:xfrm>
          <a:custGeom>
            <a:avLst/>
            <a:gdLst/>
            <a:ahLst/>
            <a:cxnLst/>
            <a:rect l="l" t="t" r="r" b="b"/>
            <a:pathLst>
              <a:path w="31750" h="809625">
                <a:moveTo>
                  <a:pt x="31750" y="0"/>
                </a:moveTo>
                <a:lnTo>
                  <a:pt x="31750" y="0"/>
                </a:lnTo>
                <a:lnTo>
                  <a:pt x="31750" y="809625"/>
                </a:lnTo>
                <a:lnTo>
                  <a:pt x="31750" y="809625"/>
                </a:lnTo>
                <a:cubicBezTo>
                  <a:pt x="14227" y="809625"/>
                  <a:pt x="0" y="795398"/>
                  <a:pt x="0" y="777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5" name="Shape 63"/>
          <p:cNvSpPr/>
          <p:nvPr/>
        </p:nvSpPr>
        <p:spPr>
          <a:xfrm>
            <a:off x="6437313" y="48021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83344" y="87313"/>
                </a:moveTo>
                <a:cubicBezTo>
                  <a:pt x="107454" y="87313"/>
                  <a:pt x="127000" y="67766"/>
                  <a:pt x="127000" y="43656"/>
                </a:cubicBezTo>
                <a:cubicBezTo>
                  <a:pt x="127000" y="19546"/>
                  <a:pt x="107454" y="0"/>
                  <a:pt x="83344" y="0"/>
                </a:cubicBezTo>
                <a:cubicBezTo>
                  <a:pt x="59234" y="0"/>
                  <a:pt x="39688" y="19546"/>
                  <a:pt x="39688" y="43656"/>
                </a:cubicBezTo>
                <a:cubicBezTo>
                  <a:pt x="39688" y="48295"/>
                  <a:pt x="40407" y="52784"/>
                  <a:pt x="41746" y="56976"/>
                </a:cubicBezTo>
                <a:lnTo>
                  <a:pt x="1736" y="96986"/>
                </a:lnTo>
                <a:cubicBezTo>
                  <a:pt x="620" y="98103"/>
                  <a:pt x="0" y="99616"/>
                  <a:pt x="0" y="101203"/>
                </a:cubicBezTo>
                <a:lnTo>
                  <a:pt x="0" y="121047"/>
                </a:lnTo>
                <a:cubicBezTo>
                  <a:pt x="0" y="124346"/>
                  <a:pt x="2654" y="127000"/>
                  <a:pt x="5953" y="127000"/>
                </a:cubicBezTo>
                <a:lnTo>
                  <a:pt x="25797" y="127000"/>
                </a:lnTo>
                <a:cubicBezTo>
                  <a:pt x="29096" y="127000"/>
                  <a:pt x="31750" y="124346"/>
                  <a:pt x="31750" y="121047"/>
                </a:cubicBezTo>
                <a:lnTo>
                  <a:pt x="31750" y="111125"/>
                </a:lnTo>
                <a:lnTo>
                  <a:pt x="41672" y="111125"/>
                </a:lnTo>
                <a:cubicBezTo>
                  <a:pt x="44971" y="111125"/>
                  <a:pt x="47625" y="108471"/>
                  <a:pt x="47625" y="105172"/>
                </a:cubicBezTo>
                <a:lnTo>
                  <a:pt x="47625" y="95250"/>
                </a:lnTo>
                <a:lnTo>
                  <a:pt x="57547" y="95250"/>
                </a:lnTo>
                <a:cubicBezTo>
                  <a:pt x="59134" y="95250"/>
                  <a:pt x="60647" y="94630"/>
                  <a:pt x="61764" y="93514"/>
                </a:cubicBezTo>
                <a:lnTo>
                  <a:pt x="70024" y="85254"/>
                </a:lnTo>
                <a:cubicBezTo>
                  <a:pt x="74216" y="86593"/>
                  <a:pt x="78705" y="87313"/>
                  <a:pt x="83344" y="87313"/>
                </a:cubicBezTo>
                <a:close/>
                <a:moveTo>
                  <a:pt x="93266" y="23812"/>
                </a:moveTo>
                <a:cubicBezTo>
                  <a:pt x="98742" y="23812"/>
                  <a:pt x="103188" y="28258"/>
                  <a:pt x="103188" y="33734"/>
                </a:cubicBezTo>
                <a:cubicBezTo>
                  <a:pt x="103188" y="39210"/>
                  <a:pt x="98742" y="43656"/>
                  <a:pt x="93266" y="43656"/>
                </a:cubicBezTo>
                <a:cubicBezTo>
                  <a:pt x="87790" y="43656"/>
                  <a:pt x="83344" y="39210"/>
                  <a:pt x="83344" y="33734"/>
                </a:cubicBezTo>
                <a:cubicBezTo>
                  <a:pt x="83344" y="28258"/>
                  <a:pt x="87790" y="23812"/>
                  <a:pt x="93266" y="23812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6" name="Text 64"/>
          <p:cNvSpPr/>
          <p:nvPr/>
        </p:nvSpPr>
        <p:spPr>
          <a:xfrm>
            <a:off x="6643688" y="4770438"/>
            <a:ext cx="1325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Environment Variables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6421438" y="4992688"/>
            <a:ext cx="5278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process.env เป็น undefined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6421438" y="5199063"/>
            <a:ext cx="1143000" cy="190500"/>
          </a:xfrm>
          <a:custGeom>
            <a:avLst/>
            <a:gdLst/>
            <a:ahLst/>
            <a:cxnLst/>
            <a:rect l="l" t="t" r="r" b="b"/>
            <a:pathLst>
              <a:path w="1143000" h="190500">
                <a:moveTo>
                  <a:pt x="31751" y="0"/>
                </a:moveTo>
                <a:lnTo>
                  <a:pt x="1111249" y="0"/>
                </a:lnTo>
                <a:cubicBezTo>
                  <a:pt x="1128785" y="0"/>
                  <a:pt x="1143000" y="14215"/>
                  <a:pt x="1143000" y="31751"/>
                </a:cubicBezTo>
                <a:lnTo>
                  <a:pt x="1143000" y="158749"/>
                </a:lnTo>
                <a:cubicBezTo>
                  <a:pt x="1143000" y="176285"/>
                  <a:pt x="1128785" y="190500"/>
                  <a:pt x="1111249" y="190500"/>
                </a:cubicBezTo>
                <a:lnTo>
                  <a:pt x="31751" y="190500"/>
                </a:lnTo>
                <a:cubicBezTo>
                  <a:pt x="14227" y="190500"/>
                  <a:pt x="0" y="176273"/>
                  <a:pt x="0" y="158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9" name="Text 67"/>
          <p:cNvSpPr/>
          <p:nvPr/>
        </p:nvSpPr>
        <p:spPr>
          <a:xfrm>
            <a:off x="6421438" y="5199063"/>
            <a:ext cx="1190625" cy="190500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require('dotenv').config()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310313" y="5548313"/>
            <a:ext cx="5429250" cy="809625"/>
          </a:xfrm>
          <a:custGeom>
            <a:avLst/>
            <a:gdLst/>
            <a:ahLst/>
            <a:cxnLst/>
            <a:rect l="l" t="t" r="r" b="b"/>
            <a:pathLst>
              <a:path w="5429250" h="809625">
                <a:moveTo>
                  <a:pt x="31750" y="0"/>
                </a:moveTo>
                <a:lnTo>
                  <a:pt x="5333998" y="0"/>
                </a:lnTo>
                <a:cubicBezTo>
                  <a:pt x="5386604" y="0"/>
                  <a:pt x="5429250" y="42646"/>
                  <a:pt x="5429250" y="95252"/>
                </a:cubicBezTo>
                <a:lnTo>
                  <a:pt x="5429250" y="714373"/>
                </a:lnTo>
                <a:cubicBezTo>
                  <a:pt x="5429250" y="766979"/>
                  <a:pt x="5386604" y="809625"/>
                  <a:pt x="5333998" y="809625"/>
                </a:cubicBezTo>
                <a:lnTo>
                  <a:pt x="31750" y="809625"/>
                </a:lnTo>
                <a:cubicBezTo>
                  <a:pt x="14227" y="809625"/>
                  <a:pt x="0" y="795398"/>
                  <a:pt x="0" y="777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1" name="Shape 69"/>
          <p:cNvSpPr/>
          <p:nvPr/>
        </p:nvSpPr>
        <p:spPr>
          <a:xfrm>
            <a:off x="6310313" y="5548313"/>
            <a:ext cx="31750" cy="809625"/>
          </a:xfrm>
          <a:custGeom>
            <a:avLst/>
            <a:gdLst/>
            <a:ahLst/>
            <a:cxnLst/>
            <a:rect l="l" t="t" r="r" b="b"/>
            <a:pathLst>
              <a:path w="31750" h="809625">
                <a:moveTo>
                  <a:pt x="31750" y="0"/>
                </a:moveTo>
                <a:lnTo>
                  <a:pt x="31750" y="0"/>
                </a:lnTo>
                <a:lnTo>
                  <a:pt x="31750" y="809625"/>
                </a:lnTo>
                <a:lnTo>
                  <a:pt x="31750" y="809625"/>
                </a:lnTo>
                <a:cubicBezTo>
                  <a:pt x="14227" y="809625"/>
                  <a:pt x="0" y="795398"/>
                  <a:pt x="0" y="777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2" name="Shape 70"/>
          <p:cNvSpPr/>
          <p:nvPr/>
        </p:nvSpPr>
        <p:spPr>
          <a:xfrm>
            <a:off x="6445250" y="567531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11125" y="51048"/>
                </a:moveTo>
                <a:cubicBezTo>
                  <a:pt x="107454" y="53479"/>
                  <a:pt x="103237" y="55438"/>
                  <a:pt x="98847" y="57001"/>
                </a:cubicBezTo>
                <a:cubicBezTo>
                  <a:pt x="87188" y="61168"/>
                  <a:pt x="71884" y="63500"/>
                  <a:pt x="55563" y="63500"/>
                </a:cubicBezTo>
                <a:cubicBezTo>
                  <a:pt x="39241" y="63500"/>
                  <a:pt x="23912" y="61144"/>
                  <a:pt x="12278" y="57001"/>
                </a:cubicBezTo>
                <a:cubicBezTo>
                  <a:pt x="7913" y="55438"/>
                  <a:pt x="3671" y="53479"/>
                  <a:pt x="0" y="51048"/>
                </a:cubicBezTo>
                <a:lnTo>
                  <a:pt x="0" y="71438"/>
                </a:lnTo>
                <a:cubicBezTo>
                  <a:pt x="0" y="82401"/>
                  <a:pt x="24879" y="91281"/>
                  <a:pt x="55563" y="91281"/>
                </a:cubicBezTo>
                <a:cubicBezTo>
                  <a:pt x="86246" y="91281"/>
                  <a:pt x="111125" y="82401"/>
                  <a:pt x="111125" y="71438"/>
                </a:cubicBezTo>
                <a:lnTo>
                  <a:pt x="111125" y="51048"/>
                </a:lnTo>
                <a:close/>
                <a:moveTo>
                  <a:pt x="111125" y="31750"/>
                </a:moveTo>
                <a:lnTo>
                  <a:pt x="111125" y="19844"/>
                </a:lnTo>
                <a:cubicBezTo>
                  <a:pt x="111125" y="8880"/>
                  <a:pt x="86246" y="0"/>
                  <a:pt x="55563" y="0"/>
                </a:cubicBezTo>
                <a:cubicBezTo>
                  <a:pt x="24879" y="0"/>
                  <a:pt x="0" y="8880"/>
                  <a:pt x="0" y="19844"/>
                </a:cubicBezTo>
                <a:lnTo>
                  <a:pt x="0" y="31750"/>
                </a:lnTo>
                <a:cubicBezTo>
                  <a:pt x="0" y="42714"/>
                  <a:pt x="24879" y="51594"/>
                  <a:pt x="55563" y="51594"/>
                </a:cubicBezTo>
                <a:cubicBezTo>
                  <a:pt x="86246" y="51594"/>
                  <a:pt x="111125" y="42714"/>
                  <a:pt x="111125" y="31750"/>
                </a:cubicBezTo>
                <a:close/>
                <a:moveTo>
                  <a:pt x="98847" y="96689"/>
                </a:moveTo>
                <a:cubicBezTo>
                  <a:pt x="87213" y="100831"/>
                  <a:pt x="71909" y="103188"/>
                  <a:pt x="55563" y="103188"/>
                </a:cubicBezTo>
                <a:cubicBezTo>
                  <a:pt x="39216" y="103188"/>
                  <a:pt x="23912" y="100831"/>
                  <a:pt x="12278" y="96689"/>
                </a:cubicBezTo>
                <a:cubicBezTo>
                  <a:pt x="7913" y="95126"/>
                  <a:pt x="3671" y="93166"/>
                  <a:pt x="0" y="90736"/>
                </a:cubicBezTo>
                <a:lnTo>
                  <a:pt x="0" y="107156"/>
                </a:lnTo>
                <a:cubicBezTo>
                  <a:pt x="0" y="118120"/>
                  <a:pt x="24879" y="127000"/>
                  <a:pt x="55563" y="127000"/>
                </a:cubicBezTo>
                <a:cubicBezTo>
                  <a:pt x="86246" y="127000"/>
                  <a:pt x="111125" y="118120"/>
                  <a:pt x="111125" y="107156"/>
                </a:cubicBezTo>
                <a:lnTo>
                  <a:pt x="111125" y="90736"/>
                </a:lnTo>
                <a:cubicBezTo>
                  <a:pt x="107454" y="93166"/>
                  <a:pt x="103237" y="95126"/>
                  <a:pt x="98847" y="96689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3" name="Text 71"/>
          <p:cNvSpPr/>
          <p:nvPr/>
        </p:nvSpPr>
        <p:spPr>
          <a:xfrm>
            <a:off x="6643688" y="5643563"/>
            <a:ext cx="817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Error 500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6421438" y="5865813"/>
            <a:ext cx="5278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Server error ไม่บอกอะไร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6421438" y="6072188"/>
            <a:ext cx="762000" cy="190500"/>
          </a:xfrm>
          <a:custGeom>
            <a:avLst/>
            <a:gdLst/>
            <a:ahLst/>
            <a:cxnLst/>
            <a:rect l="l" t="t" r="r" b="b"/>
            <a:pathLst>
              <a:path w="762000" h="190500">
                <a:moveTo>
                  <a:pt x="31751" y="0"/>
                </a:moveTo>
                <a:lnTo>
                  <a:pt x="730249" y="0"/>
                </a:lnTo>
                <a:cubicBezTo>
                  <a:pt x="747785" y="0"/>
                  <a:pt x="762000" y="14215"/>
                  <a:pt x="762000" y="31751"/>
                </a:cubicBezTo>
                <a:lnTo>
                  <a:pt x="762000" y="158749"/>
                </a:lnTo>
                <a:cubicBezTo>
                  <a:pt x="762000" y="176285"/>
                  <a:pt x="747785" y="190500"/>
                  <a:pt x="730249" y="190500"/>
                </a:cubicBezTo>
                <a:lnTo>
                  <a:pt x="31751" y="190500"/>
                </a:lnTo>
                <a:cubicBezTo>
                  <a:pt x="14227" y="190500"/>
                  <a:pt x="0" y="176273"/>
                  <a:pt x="0" y="158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6" name="Text 74"/>
          <p:cNvSpPr/>
          <p:nvPr/>
        </p:nvSpPr>
        <p:spPr>
          <a:xfrm>
            <a:off x="6421438" y="6072188"/>
            <a:ext cx="809625" cy="190500"/>
          </a:xfrm>
          <a:prstGeom prst="rect">
            <a:avLst/>
          </a:prstGeom>
          <a:noFill/>
          <a:ln/>
        </p:spPr>
        <p:txBody>
          <a:bodyPr wrap="square" lIns="63500" tIns="31750" rIns="63500" bIns="3175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ดู Terminal logs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0407" y="330407"/>
            <a:ext cx="11679870" cy="3304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41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Common Issues &amp; Clinic Guidelines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30407" y="759935"/>
            <a:ext cx="1057301" cy="33041"/>
          </a:xfrm>
          <a:custGeom>
            <a:avLst/>
            <a:gdLst/>
            <a:ahLst/>
            <a:cxnLst/>
            <a:rect l="l" t="t" r="r" b="b"/>
            <a:pathLst>
              <a:path w="1057301" h="33041">
                <a:moveTo>
                  <a:pt x="16520" y="0"/>
                </a:moveTo>
                <a:lnTo>
                  <a:pt x="1040780" y="0"/>
                </a:lnTo>
                <a:cubicBezTo>
                  <a:pt x="1049904" y="0"/>
                  <a:pt x="1057301" y="7396"/>
                  <a:pt x="1057301" y="16520"/>
                </a:cubicBezTo>
                <a:lnTo>
                  <a:pt x="1057301" y="16520"/>
                </a:lnTo>
                <a:cubicBezTo>
                  <a:pt x="1057301" y="25644"/>
                  <a:pt x="1049904" y="33041"/>
                  <a:pt x="1040780" y="33041"/>
                </a:cubicBezTo>
                <a:lnTo>
                  <a:pt x="16520" y="33041"/>
                </a:lnTo>
                <a:cubicBezTo>
                  <a:pt x="7403" y="33041"/>
                  <a:pt x="0" y="25638"/>
                  <a:pt x="0" y="16520"/>
                </a:cubicBezTo>
                <a:lnTo>
                  <a:pt x="0" y="16520"/>
                </a:lnTo>
                <a:cubicBezTo>
                  <a:pt x="0" y="7403"/>
                  <a:pt x="7403" y="0"/>
                  <a:pt x="16520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100000">
                <a:srgbClr val="818CF8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30407" y="892098"/>
            <a:ext cx="11613789" cy="2312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แนวทางการช่วยผู้เรียนโดยไม่แก้ให้หมด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4537" y="1259675"/>
            <a:ext cx="5691252" cy="2387187"/>
          </a:xfrm>
          <a:custGeom>
            <a:avLst/>
            <a:gdLst/>
            <a:ahLst/>
            <a:cxnLst/>
            <a:rect l="l" t="t" r="r" b="b"/>
            <a:pathLst>
              <a:path w="5691252" h="2387187">
                <a:moveTo>
                  <a:pt x="132155" y="0"/>
                </a:moveTo>
                <a:lnTo>
                  <a:pt x="5559097" y="0"/>
                </a:lnTo>
                <a:cubicBezTo>
                  <a:pt x="5632084" y="0"/>
                  <a:pt x="5691252" y="59168"/>
                  <a:pt x="5691252" y="132155"/>
                </a:cubicBezTo>
                <a:lnTo>
                  <a:pt x="5691252" y="2255032"/>
                </a:lnTo>
                <a:cubicBezTo>
                  <a:pt x="5691252" y="2328019"/>
                  <a:pt x="5632084" y="2387187"/>
                  <a:pt x="5559097" y="2387187"/>
                </a:cubicBezTo>
                <a:lnTo>
                  <a:pt x="132155" y="2387187"/>
                </a:lnTo>
                <a:cubicBezTo>
                  <a:pt x="59168" y="2387187"/>
                  <a:pt x="0" y="2328019"/>
                  <a:pt x="0" y="2255032"/>
                </a:cubicBezTo>
                <a:lnTo>
                  <a:pt x="0" y="132155"/>
                </a:lnTo>
                <a:cubicBezTo>
                  <a:pt x="0" y="59217"/>
                  <a:pt x="59217" y="0"/>
                  <a:pt x="132155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100000">
                <a:srgbClr val="38BDF8">
                  <a:alpha val="5000"/>
                </a:srgbClr>
              </a:gs>
            </a:gsLst>
            <a:lin ang="2700000" scaled="1"/>
          </a:gra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91480" y="1429008"/>
            <a:ext cx="165203" cy="165203"/>
          </a:xfrm>
          <a:custGeom>
            <a:avLst/>
            <a:gdLst/>
            <a:ahLst/>
            <a:cxnLst/>
            <a:rect l="l" t="t" r="r" b="b"/>
            <a:pathLst>
              <a:path w="165203" h="165203">
                <a:moveTo>
                  <a:pt x="144553" y="82602"/>
                </a:moveTo>
                <a:cubicBezTo>
                  <a:pt x="144553" y="48410"/>
                  <a:pt x="116793" y="20650"/>
                  <a:pt x="82602" y="20650"/>
                </a:cubicBezTo>
                <a:cubicBezTo>
                  <a:pt x="48410" y="20650"/>
                  <a:pt x="20650" y="48410"/>
                  <a:pt x="20650" y="82602"/>
                </a:cubicBezTo>
                <a:cubicBezTo>
                  <a:pt x="20650" y="116793"/>
                  <a:pt x="48410" y="144553"/>
                  <a:pt x="82602" y="144553"/>
                </a:cubicBezTo>
                <a:cubicBezTo>
                  <a:pt x="116793" y="144553"/>
                  <a:pt x="144553" y="116793"/>
                  <a:pt x="144553" y="82602"/>
                </a:cubicBezTo>
                <a:close/>
                <a:moveTo>
                  <a:pt x="0" y="82602"/>
                </a:moveTo>
                <a:cubicBezTo>
                  <a:pt x="0" y="37013"/>
                  <a:pt x="37013" y="0"/>
                  <a:pt x="82602" y="0"/>
                </a:cubicBezTo>
                <a:cubicBezTo>
                  <a:pt x="128191" y="0"/>
                  <a:pt x="165203" y="37013"/>
                  <a:pt x="165203" y="82602"/>
                </a:cubicBezTo>
                <a:cubicBezTo>
                  <a:pt x="165203" y="128191"/>
                  <a:pt x="128191" y="165203"/>
                  <a:pt x="82602" y="165203"/>
                </a:cubicBezTo>
                <a:cubicBezTo>
                  <a:pt x="37013" y="165203"/>
                  <a:pt x="0" y="128191"/>
                  <a:pt x="0" y="82602"/>
                </a:cubicBezTo>
                <a:close/>
                <a:moveTo>
                  <a:pt x="82602" y="108415"/>
                </a:moveTo>
                <a:cubicBezTo>
                  <a:pt x="96848" y="108415"/>
                  <a:pt x="108415" y="96848"/>
                  <a:pt x="108415" y="82602"/>
                </a:cubicBezTo>
                <a:cubicBezTo>
                  <a:pt x="108415" y="68355"/>
                  <a:pt x="96848" y="56789"/>
                  <a:pt x="82602" y="56789"/>
                </a:cubicBezTo>
                <a:cubicBezTo>
                  <a:pt x="68355" y="56789"/>
                  <a:pt x="56789" y="68355"/>
                  <a:pt x="56789" y="82602"/>
                </a:cubicBezTo>
                <a:cubicBezTo>
                  <a:pt x="56789" y="96848"/>
                  <a:pt x="68355" y="108415"/>
                  <a:pt x="82602" y="108415"/>
                </a:cubicBezTo>
                <a:close/>
                <a:moveTo>
                  <a:pt x="82602" y="36138"/>
                </a:moveTo>
                <a:cubicBezTo>
                  <a:pt x="108245" y="36138"/>
                  <a:pt x="129065" y="56958"/>
                  <a:pt x="129065" y="82602"/>
                </a:cubicBezTo>
                <a:cubicBezTo>
                  <a:pt x="129065" y="108245"/>
                  <a:pt x="108245" y="129065"/>
                  <a:pt x="82602" y="129065"/>
                </a:cubicBezTo>
                <a:cubicBezTo>
                  <a:pt x="56958" y="129065"/>
                  <a:pt x="36138" y="108245"/>
                  <a:pt x="36138" y="82602"/>
                </a:cubicBezTo>
                <a:cubicBezTo>
                  <a:pt x="36138" y="56958"/>
                  <a:pt x="56958" y="36138"/>
                  <a:pt x="82602" y="36138"/>
                </a:cubicBezTo>
                <a:close/>
                <a:moveTo>
                  <a:pt x="72276" y="82602"/>
                </a:moveTo>
                <a:cubicBezTo>
                  <a:pt x="72276" y="76903"/>
                  <a:pt x="76903" y="72276"/>
                  <a:pt x="82602" y="72276"/>
                </a:cubicBezTo>
                <a:cubicBezTo>
                  <a:pt x="88300" y="72276"/>
                  <a:pt x="92927" y="76903"/>
                  <a:pt x="92927" y="82602"/>
                </a:cubicBezTo>
                <a:cubicBezTo>
                  <a:pt x="92927" y="88300"/>
                  <a:pt x="88300" y="92927"/>
                  <a:pt x="82602" y="92927"/>
                </a:cubicBezTo>
                <a:cubicBezTo>
                  <a:pt x="76903" y="92927"/>
                  <a:pt x="72276" y="88300"/>
                  <a:pt x="72276" y="82602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77333" y="1395967"/>
            <a:ext cx="5294764" cy="2312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1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เป้าหมายของ Clinic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87350" y="1759415"/>
            <a:ext cx="132163" cy="132163"/>
          </a:xfrm>
          <a:custGeom>
            <a:avLst/>
            <a:gdLst/>
            <a:ahLst/>
            <a:cxnLst/>
            <a:rect l="l" t="t" r="r" b="b"/>
            <a:pathLst>
              <a:path w="132163" h="132163">
                <a:moveTo>
                  <a:pt x="66081" y="132163"/>
                </a:moveTo>
                <a:cubicBezTo>
                  <a:pt x="102553" y="132163"/>
                  <a:pt x="132163" y="102553"/>
                  <a:pt x="132163" y="66081"/>
                </a:cubicBezTo>
                <a:cubicBezTo>
                  <a:pt x="132163" y="29610"/>
                  <a:pt x="102553" y="0"/>
                  <a:pt x="66081" y="0"/>
                </a:cubicBezTo>
                <a:cubicBezTo>
                  <a:pt x="29610" y="0"/>
                  <a:pt x="0" y="29610"/>
                  <a:pt x="0" y="66081"/>
                </a:cubicBezTo>
                <a:cubicBezTo>
                  <a:pt x="0" y="102553"/>
                  <a:pt x="29610" y="132163"/>
                  <a:pt x="66081" y="132163"/>
                </a:cubicBezTo>
                <a:close/>
                <a:moveTo>
                  <a:pt x="87867" y="54904"/>
                </a:moveTo>
                <a:lnTo>
                  <a:pt x="67217" y="87945"/>
                </a:lnTo>
                <a:cubicBezTo>
                  <a:pt x="66133" y="89674"/>
                  <a:pt x="64274" y="90759"/>
                  <a:pt x="62235" y="90862"/>
                </a:cubicBezTo>
                <a:cubicBezTo>
                  <a:pt x="60196" y="90965"/>
                  <a:pt x="58234" y="90036"/>
                  <a:pt x="57021" y="88384"/>
                </a:cubicBezTo>
                <a:lnTo>
                  <a:pt x="44631" y="71863"/>
                </a:lnTo>
                <a:cubicBezTo>
                  <a:pt x="42566" y="69127"/>
                  <a:pt x="43134" y="65255"/>
                  <a:pt x="45870" y="63190"/>
                </a:cubicBezTo>
                <a:cubicBezTo>
                  <a:pt x="48606" y="61125"/>
                  <a:pt x="52478" y="61693"/>
                  <a:pt x="54543" y="64429"/>
                </a:cubicBezTo>
                <a:lnTo>
                  <a:pt x="61512" y="73722"/>
                </a:lnTo>
                <a:lnTo>
                  <a:pt x="77362" y="48348"/>
                </a:lnTo>
                <a:cubicBezTo>
                  <a:pt x="79168" y="45457"/>
                  <a:pt x="82989" y="44553"/>
                  <a:pt x="85906" y="46386"/>
                </a:cubicBezTo>
                <a:cubicBezTo>
                  <a:pt x="88823" y="48219"/>
                  <a:pt x="89700" y="52013"/>
                  <a:pt x="87867" y="5493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35154" y="1726374"/>
            <a:ext cx="1536390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สอนวิธีคิด</a:t>
            </a: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ไม่ใช่แก้ให้เสร็จ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87350" y="2023740"/>
            <a:ext cx="132163" cy="132163"/>
          </a:xfrm>
          <a:custGeom>
            <a:avLst/>
            <a:gdLst/>
            <a:ahLst/>
            <a:cxnLst/>
            <a:rect l="l" t="t" r="r" b="b"/>
            <a:pathLst>
              <a:path w="132163" h="132163">
                <a:moveTo>
                  <a:pt x="66081" y="132163"/>
                </a:moveTo>
                <a:cubicBezTo>
                  <a:pt x="102553" y="132163"/>
                  <a:pt x="132163" y="102553"/>
                  <a:pt x="132163" y="66081"/>
                </a:cubicBezTo>
                <a:cubicBezTo>
                  <a:pt x="132163" y="29610"/>
                  <a:pt x="102553" y="0"/>
                  <a:pt x="66081" y="0"/>
                </a:cubicBezTo>
                <a:cubicBezTo>
                  <a:pt x="29610" y="0"/>
                  <a:pt x="0" y="29610"/>
                  <a:pt x="0" y="66081"/>
                </a:cubicBezTo>
                <a:cubicBezTo>
                  <a:pt x="0" y="102553"/>
                  <a:pt x="29610" y="132163"/>
                  <a:pt x="66081" y="132163"/>
                </a:cubicBezTo>
                <a:close/>
                <a:moveTo>
                  <a:pt x="87867" y="54904"/>
                </a:moveTo>
                <a:lnTo>
                  <a:pt x="67217" y="87945"/>
                </a:lnTo>
                <a:cubicBezTo>
                  <a:pt x="66133" y="89674"/>
                  <a:pt x="64274" y="90759"/>
                  <a:pt x="62235" y="90862"/>
                </a:cubicBezTo>
                <a:cubicBezTo>
                  <a:pt x="60196" y="90965"/>
                  <a:pt x="58234" y="90036"/>
                  <a:pt x="57021" y="88384"/>
                </a:cubicBezTo>
                <a:lnTo>
                  <a:pt x="44631" y="71863"/>
                </a:lnTo>
                <a:cubicBezTo>
                  <a:pt x="42566" y="69127"/>
                  <a:pt x="43134" y="65255"/>
                  <a:pt x="45870" y="63190"/>
                </a:cubicBezTo>
                <a:cubicBezTo>
                  <a:pt x="48606" y="61125"/>
                  <a:pt x="52478" y="61693"/>
                  <a:pt x="54543" y="64429"/>
                </a:cubicBezTo>
                <a:lnTo>
                  <a:pt x="61512" y="73722"/>
                </a:lnTo>
                <a:lnTo>
                  <a:pt x="77362" y="48348"/>
                </a:lnTo>
                <a:cubicBezTo>
                  <a:pt x="79168" y="45457"/>
                  <a:pt x="82989" y="44553"/>
                  <a:pt x="85906" y="46386"/>
                </a:cubicBezTo>
                <a:cubicBezTo>
                  <a:pt x="88823" y="48219"/>
                  <a:pt x="89700" y="52013"/>
                  <a:pt x="87867" y="5493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35154" y="1990699"/>
            <a:ext cx="1718114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ให้ hint</a:t>
            </a: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ให้ผู้เรียนหาคำตอบเอง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87350" y="2288065"/>
            <a:ext cx="132163" cy="132163"/>
          </a:xfrm>
          <a:custGeom>
            <a:avLst/>
            <a:gdLst/>
            <a:ahLst/>
            <a:cxnLst/>
            <a:rect l="l" t="t" r="r" b="b"/>
            <a:pathLst>
              <a:path w="132163" h="132163">
                <a:moveTo>
                  <a:pt x="66081" y="132163"/>
                </a:moveTo>
                <a:cubicBezTo>
                  <a:pt x="102553" y="132163"/>
                  <a:pt x="132163" y="102553"/>
                  <a:pt x="132163" y="66081"/>
                </a:cubicBezTo>
                <a:cubicBezTo>
                  <a:pt x="132163" y="29610"/>
                  <a:pt x="102553" y="0"/>
                  <a:pt x="66081" y="0"/>
                </a:cubicBezTo>
                <a:cubicBezTo>
                  <a:pt x="29610" y="0"/>
                  <a:pt x="0" y="29610"/>
                  <a:pt x="0" y="66081"/>
                </a:cubicBezTo>
                <a:cubicBezTo>
                  <a:pt x="0" y="102553"/>
                  <a:pt x="29610" y="132163"/>
                  <a:pt x="66081" y="132163"/>
                </a:cubicBezTo>
                <a:close/>
                <a:moveTo>
                  <a:pt x="87867" y="54904"/>
                </a:moveTo>
                <a:lnTo>
                  <a:pt x="67217" y="87945"/>
                </a:lnTo>
                <a:cubicBezTo>
                  <a:pt x="66133" y="89674"/>
                  <a:pt x="64274" y="90759"/>
                  <a:pt x="62235" y="90862"/>
                </a:cubicBezTo>
                <a:cubicBezTo>
                  <a:pt x="60196" y="90965"/>
                  <a:pt x="58234" y="90036"/>
                  <a:pt x="57021" y="88384"/>
                </a:cubicBezTo>
                <a:lnTo>
                  <a:pt x="44631" y="71863"/>
                </a:lnTo>
                <a:cubicBezTo>
                  <a:pt x="42566" y="69127"/>
                  <a:pt x="43134" y="65255"/>
                  <a:pt x="45870" y="63190"/>
                </a:cubicBezTo>
                <a:cubicBezTo>
                  <a:pt x="48606" y="61125"/>
                  <a:pt x="52478" y="61693"/>
                  <a:pt x="54543" y="64429"/>
                </a:cubicBezTo>
                <a:lnTo>
                  <a:pt x="61512" y="73722"/>
                </a:lnTo>
                <a:lnTo>
                  <a:pt x="77362" y="48348"/>
                </a:lnTo>
                <a:cubicBezTo>
                  <a:pt x="79168" y="45457"/>
                  <a:pt x="82989" y="44553"/>
                  <a:pt x="85906" y="46386"/>
                </a:cubicBezTo>
                <a:cubicBezTo>
                  <a:pt x="88823" y="48219"/>
                  <a:pt x="89700" y="52013"/>
                  <a:pt x="87867" y="5493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35154" y="2255024"/>
            <a:ext cx="1643772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ถามกลับ</a:t>
            </a: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เพื่อให้เข้าใจปัญหา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87350" y="2552390"/>
            <a:ext cx="132163" cy="132163"/>
          </a:xfrm>
          <a:custGeom>
            <a:avLst/>
            <a:gdLst/>
            <a:ahLst/>
            <a:cxnLst/>
            <a:rect l="l" t="t" r="r" b="b"/>
            <a:pathLst>
              <a:path w="132163" h="132163">
                <a:moveTo>
                  <a:pt x="66081" y="132163"/>
                </a:moveTo>
                <a:cubicBezTo>
                  <a:pt x="102553" y="132163"/>
                  <a:pt x="132163" y="102553"/>
                  <a:pt x="132163" y="66081"/>
                </a:cubicBezTo>
                <a:cubicBezTo>
                  <a:pt x="132163" y="29610"/>
                  <a:pt x="102553" y="0"/>
                  <a:pt x="66081" y="0"/>
                </a:cubicBezTo>
                <a:cubicBezTo>
                  <a:pt x="29610" y="0"/>
                  <a:pt x="0" y="29610"/>
                  <a:pt x="0" y="66081"/>
                </a:cubicBezTo>
                <a:cubicBezTo>
                  <a:pt x="0" y="102553"/>
                  <a:pt x="29610" y="132163"/>
                  <a:pt x="66081" y="132163"/>
                </a:cubicBezTo>
                <a:close/>
                <a:moveTo>
                  <a:pt x="87867" y="54904"/>
                </a:moveTo>
                <a:lnTo>
                  <a:pt x="67217" y="87945"/>
                </a:lnTo>
                <a:cubicBezTo>
                  <a:pt x="66133" y="89674"/>
                  <a:pt x="64274" y="90759"/>
                  <a:pt x="62235" y="90862"/>
                </a:cubicBezTo>
                <a:cubicBezTo>
                  <a:pt x="60196" y="90965"/>
                  <a:pt x="58234" y="90036"/>
                  <a:pt x="57021" y="88384"/>
                </a:cubicBezTo>
                <a:lnTo>
                  <a:pt x="44631" y="71863"/>
                </a:lnTo>
                <a:cubicBezTo>
                  <a:pt x="42566" y="69127"/>
                  <a:pt x="43134" y="65255"/>
                  <a:pt x="45870" y="63190"/>
                </a:cubicBezTo>
                <a:cubicBezTo>
                  <a:pt x="48606" y="61125"/>
                  <a:pt x="52478" y="61693"/>
                  <a:pt x="54543" y="64429"/>
                </a:cubicBezTo>
                <a:lnTo>
                  <a:pt x="61512" y="73722"/>
                </a:lnTo>
                <a:lnTo>
                  <a:pt x="77362" y="48348"/>
                </a:lnTo>
                <a:cubicBezTo>
                  <a:pt x="79168" y="45457"/>
                  <a:pt x="82989" y="44553"/>
                  <a:pt x="85906" y="46386"/>
                </a:cubicBezTo>
                <a:cubicBezTo>
                  <a:pt x="88823" y="48219"/>
                  <a:pt x="89700" y="52013"/>
                  <a:pt x="87867" y="5493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35154" y="2519350"/>
            <a:ext cx="1495089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ให้ลอง</a:t>
            </a: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แม้จะผิดก็เรียนรู้ได้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64275" y="1259675"/>
            <a:ext cx="5691252" cy="2387187"/>
          </a:xfrm>
          <a:custGeom>
            <a:avLst/>
            <a:gdLst/>
            <a:ahLst/>
            <a:cxnLst/>
            <a:rect l="l" t="t" r="r" b="b"/>
            <a:pathLst>
              <a:path w="5691252" h="2387187">
                <a:moveTo>
                  <a:pt x="132155" y="0"/>
                </a:moveTo>
                <a:lnTo>
                  <a:pt x="5559097" y="0"/>
                </a:lnTo>
                <a:cubicBezTo>
                  <a:pt x="5632084" y="0"/>
                  <a:pt x="5691252" y="59168"/>
                  <a:pt x="5691252" y="132155"/>
                </a:cubicBezTo>
                <a:lnTo>
                  <a:pt x="5691252" y="2255032"/>
                </a:lnTo>
                <a:cubicBezTo>
                  <a:pt x="5691252" y="2328019"/>
                  <a:pt x="5632084" y="2387187"/>
                  <a:pt x="5559097" y="2387187"/>
                </a:cubicBezTo>
                <a:lnTo>
                  <a:pt x="132155" y="2387187"/>
                </a:lnTo>
                <a:cubicBezTo>
                  <a:pt x="59168" y="2387187"/>
                  <a:pt x="0" y="2328019"/>
                  <a:pt x="0" y="2255032"/>
                </a:cubicBezTo>
                <a:lnTo>
                  <a:pt x="0" y="132155"/>
                </a:lnTo>
                <a:cubicBezTo>
                  <a:pt x="0" y="59217"/>
                  <a:pt x="59217" y="0"/>
                  <a:pt x="132155" y="0"/>
                </a:cubicBezTo>
                <a:close/>
              </a:path>
            </a:pathLst>
          </a:custGeom>
          <a:gradFill flip="none" rotWithShape="1">
            <a:gsLst>
              <a:gs pos="0">
                <a:srgbClr val="818CF8">
                  <a:alpha val="20000"/>
                </a:srgbClr>
              </a:gs>
              <a:gs pos="100000">
                <a:srgbClr val="818CF8">
                  <a:alpha val="5000"/>
                </a:srgbClr>
              </a:gs>
            </a:gsLst>
            <a:lin ang="2700000" scaled="1"/>
          </a:gra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310893" y="1429008"/>
            <a:ext cx="185854" cy="165203"/>
          </a:xfrm>
          <a:custGeom>
            <a:avLst/>
            <a:gdLst/>
            <a:ahLst/>
            <a:cxnLst/>
            <a:rect l="l" t="t" r="r" b="b"/>
            <a:pathLst>
              <a:path w="185854" h="165203">
                <a:moveTo>
                  <a:pt x="123902" y="46463"/>
                </a:moveTo>
                <a:cubicBezTo>
                  <a:pt x="123902" y="77826"/>
                  <a:pt x="96153" y="103252"/>
                  <a:pt x="61951" y="103252"/>
                </a:cubicBezTo>
                <a:cubicBezTo>
                  <a:pt x="53336" y="103252"/>
                  <a:pt x="45140" y="101639"/>
                  <a:pt x="37687" y="98735"/>
                </a:cubicBezTo>
                <a:lnTo>
                  <a:pt x="11358" y="112674"/>
                </a:lnTo>
                <a:cubicBezTo>
                  <a:pt x="8357" y="114255"/>
                  <a:pt x="4679" y="113706"/>
                  <a:pt x="2259" y="111319"/>
                </a:cubicBezTo>
                <a:cubicBezTo>
                  <a:pt x="-161" y="108931"/>
                  <a:pt x="-710" y="105220"/>
                  <a:pt x="903" y="102220"/>
                </a:cubicBezTo>
                <a:lnTo>
                  <a:pt x="12390" y="80537"/>
                </a:lnTo>
                <a:cubicBezTo>
                  <a:pt x="4614" y="71050"/>
                  <a:pt x="0" y="59241"/>
                  <a:pt x="0" y="46463"/>
                </a:cubicBezTo>
                <a:cubicBezTo>
                  <a:pt x="0" y="15101"/>
                  <a:pt x="27749" y="-10325"/>
                  <a:pt x="61951" y="-10325"/>
                </a:cubicBezTo>
                <a:cubicBezTo>
                  <a:pt x="96153" y="-10325"/>
                  <a:pt x="123902" y="15101"/>
                  <a:pt x="123902" y="46463"/>
                </a:cubicBezTo>
                <a:close/>
                <a:moveTo>
                  <a:pt x="123902" y="165203"/>
                </a:moveTo>
                <a:cubicBezTo>
                  <a:pt x="93540" y="165203"/>
                  <a:pt x="68275" y="145166"/>
                  <a:pt x="62984" y="118740"/>
                </a:cubicBezTo>
                <a:cubicBezTo>
                  <a:pt x="101703" y="118256"/>
                  <a:pt x="135357" y="90700"/>
                  <a:pt x="139068" y="53336"/>
                </a:cubicBezTo>
                <a:cubicBezTo>
                  <a:pt x="165945" y="59531"/>
                  <a:pt x="185854" y="81827"/>
                  <a:pt x="185854" y="108415"/>
                </a:cubicBezTo>
                <a:cubicBezTo>
                  <a:pt x="185854" y="121192"/>
                  <a:pt x="181240" y="133002"/>
                  <a:pt x="173463" y="142488"/>
                </a:cubicBezTo>
                <a:lnTo>
                  <a:pt x="184950" y="164171"/>
                </a:lnTo>
                <a:cubicBezTo>
                  <a:pt x="186531" y="167171"/>
                  <a:pt x="185983" y="170850"/>
                  <a:pt x="183595" y="173270"/>
                </a:cubicBezTo>
                <a:cubicBezTo>
                  <a:pt x="181207" y="175690"/>
                  <a:pt x="177497" y="176238"/>
                  <a:pt x="174496" y="174625"/>
                </a:cubicBezTo>
                <a:lnTo>
                  <a:pt x="148167" y="160686"/>
                </a:lnTo>
                <a:cubicBezTo>
                  <a:pt x="140713" y="163590"/>
                  <a:pt x="132518" y="165203"/>
                  <a:pt x="123902" y="165203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6507072" y="1395967"/>
            <a:ext cx="5294764" cy="2312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1" b="1" dirty="0">
                <a:solidFill>
                  <a:srgbClr val="818C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คำถามที่ควรถาม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300568" y="1726374"/>
            <a:ext cx="5418667" cy="396488"/>
          </a:xfrm>
          <a:custGeom>
            <a:avLst/>
            <a:gdLst/>
            <a:ahLst/>
            <a:cxnLst/>
            <a:rect l="l" t="t" r="r" b="b"/>
            <a:pathLst>
              <a:path w="5418667" h="396488">
                <a:moveTo>
                  <a:pt x="99122" y="0"/>
                </a:moveTo>
                <a:lnTo>
                  <a:pt x="5319545" y="0"/>
                </a:lnTo>
                <a:cubicBezTo>
                  <a:pt x="5374288" y="0"/>
                  <a:pt x="5418667" y="44378"/>
                  <a:pt x="5418667" y="99122"/>
                </a:cubicBezTo>
                <a:lnTo>
                  <a:pt x="5418667" y="297366"/>
                </a:lnTo>
                <a:cubicBezTo>
                  <a:pt x="5418667" y="352109"/>
                  <a:pt x="5374288" y="396488"/>
                  <a:pt x="5319545" y="396488"/>
                </a:cubicBezTo>
                <a:lnTo>
                  <a:pt x="99122" y="396488"/>
                </a:lnTo>
                <a:cubicBezTo>
                  <a:pt x="44415" y="396488"/>
                  <a:pt x="0" y="352073"/>
                  <a:pt x="0" y="297366"/>
                </a:cubicBezTo>
                <a:lnTo>
                  <a:pt x="0" y="99122"/>
                </a:lnTo>
                <a:cubicBezTo>
                  <a:pt x="0" y="44415"/>
                  <a:pt x="44415" y="0"/>
                  <a:pt x="99122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399690" y="1825496"/>
            <a:ext cx="5286504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</a:t>
            </a:r>
            <a:r>
              <a:rPr lang="en-US" sz="1041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</a:t>
            </a: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ขึ้นตรงไหน?"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300568" y="2188943"/>
            <a:ext cx="5418667" cy="396488"/>
          </a:xfrm>
          <a:custGeom>
            <a:avLst/>
            <a:gdLst/>
            <a:ahLst/>
            <a:cxnLst/>
            <a:rect l="l" t="t" r="r" b="b"/>
            <a:pathLst>
              <a:path w="5418667" h="396488">
                <a:moveTo>
                  <a:pt x="99122" y="0"/>
                </a:moveTo>
                <a:lnTo>
                  <a:pt x="5319545" y="0"/>
                </a:lnTo>
                <a:cubicBezTo>
                  <a:pt x="5374288" y="0"/>
                  <a:pt x="5418667" y="44378"/>
                  <a:pt x="5418667" y="99122"/>
                </a:cubicBezTo>
                <a:lnTo>
                  <a:pt x="5418667" y="297366"/>
                </a:lnTo>
                <a:cubicBezTo>
                  <a:pt x="5418667" y="352109"/>
                  <a:pt x="5374288" y="396488"/>
                  <a:pt x="5319545" y="396488"/>
                </a:cubicBezTo>
                <a:lnTo>
                  <a:pt x="99122" y="396488"/>
                </a:lnTo>
                <a:cubicBezTo>
                  <a:pt x="44415" y="396488"/>
                  <a:pt x="0" y="352073"/>
                  <a:pt x="0" y="297366"/>
                </a:cubicBezTo>
                <a:lnTo>
                  <a:pt x="0" y="99122"/>
                </a:lnTo>
                <a:cubicBezTo>
                  <a:pt x="0" y="44415"/>
                  <a:pt x="44415" y="0"/>
                  <a:pt x="99122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399690" y="2288065"/>
            <a:ext cx="5286504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</a:t>
            </a:r>
            <a:r>
              <a:rPr lang="en-US" sz="1041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Console.log</a:t>
            </a: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อะไรออกมาบ้าง?"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300568" y="2651512"/>
            <a:ext cx="5418667" cy="396488"/>
          </a:xfrm>
          <a:custGeom>
            <a:avLst/>
            <a:gdLst/>
            <a:ahLst/>
            <a:cxnLst/>
            <a:rect l="l" t="t" r="r" b="b"/>
            <a:pathLst>
              <a:path w="5418667" h="396488">
                <a:moveTo>
                  <a:pt x="99122" y="0"/>
                </a:moveTo>
                <a:lnTo>
                  <a:pt x="5319545" y="0"/>
                </a:lnTo>
                <a:cubicBezTo>
                  <a:pt x="5374288" y="0"/>
                  <a:pt x="5418667" y="44378"/>
                  <a:pt x="5418667" y="99122"/>
                </a:cubicBezTo>
                <a:lnTo>
                  <a:pt x="5418667" y="297366"/>
                </a:lnTo>
                <a:cubicBezTo>
                  <a:pt x="5418667" y="352109"/>
                  <a:pt x="5374288" y="396488"/>
                  <a:pt x="5319545" y="396488"/>
                </a:cubicBezTo>
                <a:lnTo>
                  <a:pt x="99122" y="396488"/>
                </a:lnTo>
                <a:cubicBezTo>
                  <a:pt x="44415" y="396488"/>
                  <a:pt x="0" y="352073"/>
                  <a:pt x="0" y="297366"/>
                </a:cubicBezTo>
                <a:lnTo>
                  <a:pt x="0" y="99122"/>
                </a:lnTo>
                <a:cubicBezTo>
                  <a:pt x="0" y="44415"/>
                  <a:pt x="44415" y="0"/>
                  <a:pt x="99122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399690" y="2750634"/>
            <a:ext cx="5286504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</a:t>
            </a:r>
            <a:r>
              <a:rPr lang="en-US" sz="1041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ลองอะไร</a:t>
            </a: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มาแล้วบ้าง?"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300568" y="3114081"/>
            <a:ext cx="5418667" cy="396488"/>
          </a:xfrm>
          <a:custGeom>
            <a:avLst/>
            <a:gdLst/>
            <a:ahLst/>
            <a:cxnLst/>
            <a:rect l="l" t="t" r="r" b="b"/>
            <a:pathLst>
              <a:path w="5418667" h="396488">
                <a:moveTo>
                  <a:pt x="99122" y="0"/>
                </a:moveTo>
                <a:lnTo>
                  <a:pt x="5319545" y="0"/>
                </a:lnTo>
                <a:cubicBezTo>
                  <a:pt x="5374288" y="0"/>
                  <a:pt x="5418667" y="44378"/>
                  <a:pt x="5418667" y="99122"/>
                </a:cubicBezTo>
                <a:lnTo>
                  <a:pt x="5418667" y="297366"/>
                </a:lnTo>
                <a:cubicBezTo>
                  <a:pt x="5418667" y="352109"/>
                  <a:pt x="5374288" y="396488"/>
                  <a:pt x="5319545" y="396488"/>
                </a:cubicBezTo>
                <a:lnTo>
                  <a:pt x="99122" y="396488"/>
                </a:lnTo>
                <a:cubicBezTo>
                  <a:pt x="44415" y="396488"/>
                  <a:pt x="0" y="352073"/>
                  <a:pt x="0" y="297366"/>
                </a:cubicBezTo>
                <a:lnTo>
                  <a:pt x="0" y="99122"/>
                </a:lnTo>
                <a:cubicBezTo>
                  <a:pt x="0" y="44415"/>
                  <a:pt x="44415" y="0"/>
                  <a:pt x="99122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399690" y="3213203"/>
            <a:ext cx="5286504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</a:t>
            </a:r>
            <a:r>
              <a:rPr lang="en-US" sz="1041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คาดหวัง</a:t>
            </a:r>
            <a:r>
              <a:rPr lang="en-US" sz="1041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ให้เกิดอะไร?"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34537" y="3787285"/>
            <a:ext cx="11522927" cy="1561171"/>
          </a:xfrm>
          <a:custGeom>
            <a:avLst/>
            <a:gdLst/>
            <a:ahLst/>
            <a:cxnLst/>
            <a:rect l="l" t="t" r="r" b="b"/>
            <a:pathLst>
              <a:path w="11522927" h="1561171">
                <a:moveTo>
                  <a:pt x="132169" y="0"/>
                </a:moveTo>
                <a:lnTo>
                  <a:pt x="11390758" y="0"/>
                </a:lnTo>
                <a:cubicBezTo>
                  <a:pt x="11463753" y="0"/>
                  <a:pt x="11522927" y="59174"/>
                  <a:pt x="11522927" y="132169"/>
                </a:cubicBezTo>
                <a:lnTo>
                  <a:pt x="11522927" y="1429002"/>
                </a:lnTo>
                <a:cubicBezTo>
                  <a:pt x="11522927" y="1501997"/>
                  <a:pt x="11463753" y="1561171"/>
                  <a:pt x="11390758" y="1561171"/>
                </a:cubicBezTo>
                <a:lnTo>
                  <a:pt x="132169" y="1561171"/>
                </a:lnTo>
                <a:cubicBezTo>
                  <a:pt x="59174" y="1561171"/>
                  <a:pt x="0" y="1501997"/>
                  <a:pt x="0" y="1429002"/>
                </a:cubicBezTo>
                <a:lnTo>
                  <a:pt x="0" y="132169"/>
                </a:lnTo>
                <a:cubicBezTo>
                  <a:pt x="0" y="59174"/>
                  <a:pt x="59174" y="0"/>
                  <a:pt x="132169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481154" y="3956618"/>
            <a:ext cx="185854" cy="165203"/>
          </a:xfrm>
          <a:custGeom>
            <a:avLst/>
            <a:gdLst/>
            <a:ahLst/>
            <a:cxnLst/>
            <a:rect l="l" t="t" r="r" b="b"/>
            <a:pathLst>
              <a:path w="185854" h="165203">
                <a:moveTo>
                  <a:pt x="86764" y="17166"/>
                </a:moveTo>
                <a:lnTo>
                  <a:pt x="49142" y="58983"/>
                </a:lnTo>
                <a:cubicBezTo>
                  <a:pt x="47657" y="60628"/>
                  <a:pt x="47722" y="63177"/>
                  <a:pt x="49303" y="64758"/>
                </a:cubicBezTo>
                <a:cubicBezTo>
                  <a:pt x="59144" y="74600"/>
                  <a:pt x="75116" y="74600"/>
                  <a:pt x="84957" y="64758"/>
                </a:cubicBezTo>
                <a:lnTo>
                  <a:pt x="95218" y="54498"/>
                </a:lnTo>
                <a:cubicBezTo>
                  <a:pt x="96573" y="53143"/>
                  <a:pt x="98283" y="52400"/>
                  <a:pt x="100025" y="52271"/>
                </a:cubicBezTo>
                <a:cubicBezTo>
                  <a:pt x="102220" y="52078"/>
                  <a:pt x="104478" y="52820"/>
                  <a:pt x="106156" y="54498"/>
                </a:cubicBezTo>
                <a:lnTo>
                  <a:pt x="163138" y="110996"/>
                </a:lnTo>
                <a:lnTo>
                  <a:pt x="185854" y="92927"/>
                </a:lnTo>
                <a:lnTo>
                  <a:pt x="185854" y="0"/>
                </a:lnTo>
                <a:lnTo>
                  <a:pt x="149715" y="20650"/>
                </a:lnTo>
                <a:lnTo>
                  <a:pt x="142036" y="15520"/>
                </a:lnTo>
                <a:cubicBezTo>
                  <a:pt x="136938" y="12132"/>
                  <a:pt x="130969" y="10325"/>
                  <a:pt x="124838" y="10325"/>
                </a:cubicBezTo>
                <a:lnTo>
                  <a:pt x="102123" y="10325"/>
                </a:lnTo>
                <a:cubicBezTo>
                  <a:pt x="101768" y="10325"/>
                  <a:pt x="101381" y="10325"/>
                  <a:pt x="101026" y="10357"/>
                </a:cubicBezTo>
                <a:cubicBezTo>
                  <a:pt x="95573" y="10648"/>
                  <a:pt x="90442" y="13100"/>
                  <a:pt x="86764" y="17166"/>
                </a:cubicBezTo>
                <a:close/>
                <a:moveTo>
                  <a:pt x="37622" y="48625"/>
                </a:moveTo>
                <a:lnTo>
                  <a:pt x="72083" y="10325"/>
                </a:lnTo>
                <a:lnTo>
                  <a:pt x="59305" y="10325"/>
                </a:lnTo>
                <a:cubicBezTo>
                  <a:pt x="51077" y="10325"/>
                  <a:pt x="43205" y="13584"/>
                  <a:pt x="37397" y="19392"/>
                </a:cubicBezTo>
                <a:lnTo>
                  <a:pt x="0" y="61951"/>
                </a:lnTo>
                <a:lnTo>
                  <a:pt x="0" y="175528"/>
                </a:lnTo>
                <a:lnTo>
                  <a:pt x="46463" y="131646"/>
                </a:lnTo>
                <a:lnTo>
                  <a:pt x="50464" y="134970"/>
                </a:lnTo>
                <a:cubicBezTo>
                  <a:pt x="57886" y="141165"/>
                  <a:pt x="67243" y="144553"/>
                  <a:pt x="76890" y="144553"/>
                </a:cubicBezTo>
                <a:lnTo>
                  <a:pt x="81956" y="144553"/>
                </a:lnTo>
                <a:lnTo>
                  <a:pt x="79698" y="142294"/>
                </a:lnTo>
                <a:cubicBezTo>
                  <a:pt x="76665" y="139261"/>
                  <a:pt x="76665" y="134357"/>
                  <a:pt x="79698" y="131356"/>
                </a:cubicBezTo>
                <a:cubicBezTo>
                  <a:pt x="82731" y="128355"/>
                  <a:pt x="87635" y="128323"/>
                  <a:pt x="90636" y="131356"/>
                </a:cubicBezTo>
                <a:lnTo>
                  <a:pt x="103865" y="144585"/>
                </a:lnTo>
                <a:lnTo>
                  <a:pt x="106769" y="144585"/>
                </a:lnTo>
                <a:cubicBezTo>
                  <a:pt x="112932" y="144585"/>
                  <a:pt x="118966" y="143198"/>
                  <a:pt x="124451" y="140616"/>
                </a:cubicBezTo>
                <a:lnTo>
                  <a:pt x="115836" y="131969"/>
                </a:lnTo>
                <a:cubicBezTo>
                  <a:pt x="112803" y="128936"/>
                  <a:pt x="112803" y="124032"/>
                  <a:pt x="115836" y="121031"/>
                </a:cubicBezTo>
                <a:cubicBezTo>
                  <a:pt x="118869" y="118030"/>
                  <a:pt x="123773" y="117998"/>
                  <a:pt x="126774" y="121031"/>
                </a:cubicBezTo>
                <a:lnTo>
                  <a:pt x="137099" y="131356"/>
                </a:lnTo>
                <a:lnTo>
                  <a:pt x="142746" y="125709"/>
                </a:lnTo>
                <a:cubicBezTo>
                  <a:pt x="145618" y="122838"/>
                  <a:pt x="146457" y="118675"/>
                  <a:pt x="145198" y="115029"/>
                </a:cubicBezTo>
                <a:lnTo>
                  <a:pt x="100703" y="70889"/>
                </a:lnTo>
                <a:lnTo>
                  <a:pt x="95895" y="75697"/>
                </a:lnTo>
                <a:cubicBezTo>
                  <a:pt x="79988" y="91604"/>
                  <a:pt x="54240" y="91604"/>
                  <a:pt x="38332" y="75697"/>
                </a:cubicBezTo>
                <a:cubicBezTo>
                  <a:pt x="30911" y="68275"/>
                  <a:pt x="30621" y="56369"/>
                  <a:pt x="37622" y="48593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77333" y="3923577"/>
            <a:ext cx="11126439" cy="2312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1" b="1" dirty="0">
                <a:solidFill>
                  <a:srgbClr val="34D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แนวทางการช่วย (ไม่แก้ให้หมด)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70829" y="4253984"/>
            <a:ext cx="2734114" cy="958179"/>
          </a:xfrm>
          <a:custGeom>
            <a:avLst/>
            <a:gdLst/>
            <a:ahLst/>
            <a:cxnLst/>
            <a:rect l="l" t="t" r="r" b="b"/>
            <a:pathLst>
              <a:path w="2734114" h="958179">
                <a:moveTo>
                  <a:pt x="99124" y="0"/>
                </a:moveTo>
                <a:lnTo>
                  <a:pt x="2634990" y="0"/>
                </a:lnTo>
                <a:cubicBezTo>
                  <a:pt x="2689735" y="0"/>
                  <a:pt x="2734114" y="44379"/>
                  <a:pt x="2734114" y="99124"/>
                </a:cubicBezTo>
                <a:lnTo>
                  <a:pt x="2734114" y="859055"/>
                </a:lnTo>
                <a:cubicBezTo>
                  <a:pt x="2734114" y="913800"/>
                  <a:pt x="2689735" y="958179"/>
                  <a:pt x="2634990" y="958179"/>
                </a:cubicBezTo>
                <a:lnTo>
                  <a:pt x="99124" y="958179"/>
                </a:lnTo>
                <a:cubicBezTo>
                  <a:pt x="44379" y="958179"/>
                  <a:pt x="0" y="913800"/>
                  <a:pt x="0" y="859055"/>
                </a:cubicBezTo>
                <a:lnTo>
                  <a:pt x="0" y="99124"/>
                </a:lnTo>
                <a:cubicBezTo>
                  <a:pt x="0" y="44416"/>
                  <a:pt x="44416" y="0"/>
                  <a:pt x="9912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508000" y="4353106"/>
            <a:ext cx="2659772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51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1️⃣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36911" y="4716553"/>
            <a:ext cx="2601951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ฟังปัญหา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41041" y="4947837"/>
            <a:ext cx="2593691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ให้ผู้เรียนอธิบายก่อน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307163" y="4253984"/>
            <a:ext cx="2734114" cy="958179"/>
          </a:xfrm>
          <a:custGeom>
            <a:avLst/>
            <a:gdLst/>
            <a:ahLst/>
            <a:cxnLst/>
            <a:rect l="l" t="t" r="r" b="b"/>
            <a:pathLst>
              <a:path w="2734114" h="958179">
                <a:moveTo>
                  <a:pt x="99124" y="0"/>
                </a:moveTo>
                <a:lnTo>
                  <a:pt x="2634990" y="0"/>
                </a:lnTo>
                <a:cubicBezTo>
                  <a:pt x="2689735" y="0"/>
                  <a:pt x="2734114" y="44379"/>
                  <a:pt x="2734114" y="99124"/>
                </a:cubicBezTo>
                <a:lnTo>
                  <a:pt x="2734114" y="859055"/>
                </a:lnTo>
                <a:cubicBezTo>
                  <a:pt x="2734114" y="913800"/>
                  <a:pt x="2689735" y="958179"/>
                  <a:pt x="2634990" y="958179"/>
                </a:cubicBezTo>
                <a:lnTo>
                  <a:pt x="99124" y="958179"/>
                </a:lnTo>
                <a:cubicBezTo>
                  <a:pt x="44379" y="958179"/>
                  <a:pt x="0" y="913800"/>
                  <a:pt x="0" y="859055"/>
                </a:cubicBezTo>
                <a:lnTo>
                  <a:pt x="0" y="99124"/>
                </a:lnTo>
                <a:cubicBezTo>
                  <a:pt x="0" y="44416"/>
                  <a:pt x="44416" y="0"/>
                  <a:pt x="9912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3344333" y="4353106"/>
            <a:ext cx="2659772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51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2️⃣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3373244" y="4716553"/>
            <a:ext cx="2601951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ถามกลับ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3377374" y="4947837"/>
            <a:ext cx="2593691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ให้คิดวิเคราะห์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43625" y="4253984"/>
            <a:ext cx="2734114" cy="958179"/>
          </a:xfrm>
          <a:custGeom>
            <a:avLst/>
            <a:gdLst/>
            <a:ahLst/>
            <a:cxnLst/>
            <a:rect l="l" t="t" r="r" b="b"/>
            <a:pathLst>
              <a:path w="2734114" h="958179">
                <a:moveTo>
                  <a:pt x="99124" y="0"/>
                </a:moveTo>
                <a:lnTo>
                  <a:pt x="2634990" y="0"/>
                </a:lnTo>
                <a:cubicBezTo>
                  <a:pt x="2689735" y="0"/>
                  <a:pt x="2734114" y="44379"/>
                  <a:pt x="2734114" y="99124"/>
                </a:cubicBezTo>
                <a:lnTo>
                  <a:pt x="2734114" y="859055"/>
                </a:lnTo>
                <a:cubicBezTo>
                  <a:pt x="2734114" y="913800"/>
                  <a:pt x="2689735" y="958179"/>
                  <a:pt x="2634990" y="958179"/>
                </a:cubicBezTo>
                <a:lnTo>
                  <a:pt x="99124" y="958179"/>
                </a:lnTo>
                <a:cubicBezTo>
                  <a:pt x="44379" y="958179"/>
                  <a:pt x="0" y="913800"/>
                  <a:pt x="0" y="859055"/>
                </a:cubicBezTo>
                <a:lnTo>
                  <a:pt x="0" y="99124"/>
                </a:lnTo>
                <a:cubicBezTo>
                  <a:pt x="0" y="44416"/>
                  <a:pt x="44416" y="0"/>
                  <a:pt x="9912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180796" y="4353106"/>
            <a:ext cx="2659772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51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3️⃣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209706" y="4716553"/>
            <a:ext cx="2601951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ชี้ทาง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213836" y="4947837"/>
            <a:ext cx="2593691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บอกว่าควรดูตรงไหน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980087" y="4253984"/>
            <a:ext cx="2734114" cy="958179"/>
          </a:xfrm>
          <a:custGeom>
            <a:avLst/>
            <a:gdLst/>
            <a:ahLst/>
            <a:cxnLst/>
            <a:rect l="l" t="t" r="r" b="b"/>
            <a:pathLst>
              <a:path w="2734114" h="958179">
                <a:moveTo>
                  <a:pt x="99124" y="0"/>
                </a:moveTo>
                <a:lnTo>
                  <a:pt x="2634990" y="0"/>
                </a:lnTo>
                <a:cubicBezTo>
                  <a:pt x="2689735" y="0"/>
                  <a:pt x="2734114" y="44379"/>
                  <a:pt x="2734114" y="99124"/>
                </a:cubicBezTo>
                <a:lnTo>
                  <a:pt x="2734114" y="859055"/>
                </a:lnTo>
                <a:cubicBezTo>
                  <a:pt x="2734114" y="913800"/>
                  <a:pt x="2689735" y="958179"/>
                  <a:pt x="2634990" y="958179"/>
                </a:cubicBezTo>
                <a:lnTo>
                  <a:pt x="99124" y="958179"/>
                </a:lnTo>
                <a:cubicBezTo>
                  <a:pt x="44379" y="958179"/>
                  <a:pt x="0" y="913800"/>
                  <a:pt x="0" y="859055"/>
                </a:cubicBezTo>
                <a:lnTo>
                  <a:pt x="0" y="99124"/>
                </a:lnTo>
                <a:cubicBezTo>
                  <a:pt x="0" y="44416"/>
                  <a:pt x="44416" y="0"/>
                  <a:pt x="9912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9017258" y="4353106"/>
            <a:ext cx="2659772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51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4️⃣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046169" y="4716553"/>
            <a:ext cx="2601951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1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ให้ลอง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050299" y="4947837"/>
            <a:ext cx="2593691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ให้ทำเอง อยู่ข้างๆ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34537" y="5488878"/>
            <a:ext cx="5691252" cy="1032520"/>
          </a:xfrm>
          <a:custGeom>
            <a:avLst/>
            <a:gdLst/>
            <a:ahLst/>
            <a:cxnLst/>
            <a:rect l="l" t="t" r="r" b="b"/>
            <a:pathLst>
              <a:path w="5691252" h="1032520">
                <a:moveTo>
                  <a:pt x="99122" y="0"/>
                </a:moveTo>
                <a:lnTo>
                  <a:pt x="5592130" y="0"/>
                </a:lnTo>
                <a:cubicBezTo>
                  <a:pt x="5646874" y="0"/>
                  <a:pt x="5691252" y="44378"/>
                  <a:pt x="5691252" y="99122"/>
                </a:cubicBezTo>
                <a:lnTo>
                  <a:pt x="5691252" y="933398"/>
                </a:lnTo>
                <a:cubicBezTo>
                  <a:pt x="5691252" y="988142"/>
                  <a:pt x="5646874" y="1032520"/>
                  <a:pt x="5592130" y="1032520"/>
                </a:cubicBezTo>
                <a:lnTo>
                  <a:pt x="99122" y="1032520"/>
                </a:lnTo>
                <a:cubicBezTo>
                  <a:pt x="44378" y="1032520"/>
                  <a:pt x="0" y="988142"/>
                  <a:pt x="0" y="933398"/>
                </a:cubicBezTo>
                <a:lnTo>
                  <a:pt x="0" y="99122"/>
                </a:lnTo>
                <a:cubicBezTo>
                  <a:pt x="0" y="44415"/>
                  <a:pt x="44415" y="0"/>
                  <a:pt x="99122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470829" y="5625171"/>
            <a:ext cx="99122" cy="132163"/>
          </a:xfrm>
          <a:custGeom>
            <a:avLst/>
            <a:gdLst/>
            <a:ahLst/>
            <a:cxnLst/>
            <a:rect l="l" t="t" r="r" b="b"/>
            <a:pathLst>
              <a:path w="99122" h="132163">
                <a:moveTo>
                  <a:pt x="14223" y="18947"/>
                </a:moveTo>
                <a:cubicBezTo>
                  <a:pt x="10996" y="15720"/>
                  <a:pt x="5756" y="15720"/>
                  <a:pt x="2530" y="18947"/>
                </a:cubicBezTo>
                <a:cubicBezTo>
                  <a:pt x="-697" y="22173"/>
                  <a:pt x="-697" y="27413"/>
                  <a:pt x="2530" y="30640"/>
                </a:cubicBezTo>
                <a:lnTo>
                  <a:pt x="37997" y="66081"/>
                </a:lnTo>
                <a:lnTo>
                  <a:pt x="2555" y="101548"/>
                </a:lnTo>
                <a:cubicBezTo>
                  <a:pt x="-671" y="104775"/>
                  <a:pt x="-671" y="110015"/>
                  <a:pt x="2555" y="113242"/>
                </a:cubicBezTo>
                <a:cubicBezTo>
                  <a:pt x="5782" y="116468"/>
                  <a:pt x="11022" y="116468"/>
                  <a:pt x="14249" y="113242"/>
                </a:cubicBezTo>
                <a:lnTo>
                  <a:pt x="49690" y="77775"/>
                </a:lnTo>
                <a:lnTo>
                  <a:pt x="85157" y="113216"/>
                </a:lnTo>
                <a:cubicBezTo>
                  <a:pt x="88384" y="116442"/>
                  <a:pt x="93624" y="116442"/>
                  <a:pt x="96850" y="113216"/>
                </a:cubicBezTo>
                <a:cubicBezTo>
                  <a:pt x="100077" y="109989"/>
                  <a:pt x="100077" y="104749"/>
                  <a:pt x="96850" y="101523"/>
                </a:cubicBezTo>
                <a:lnTo>
                  <a:pt x="61383" y="66081"/>
                </a:lnTo>
                <a:lnTo>
                  <a:pt x="96825" y="30614"/>
                </a:lnTo>
                <a:cubicBezTo>
                  <a:pt x="100051" y="27388"/>
                  <a:pt x="100051" y="22148"/>
                  <a:pt x="96825" y="18921"/>
                </a:cubicBezTo>
                <a:cubicBezTo>
                  <a:pt x="93598" y="15694"/>
                  <a:pt x="88358" y="15694"/>
                  <a:pt x="85131" y="18921"/>
                </a:cubicBezTo>
                <a:lnTo>
                  <a:pt x="49690" y="54388"/>
                </a:lnTo>
                <a:lnTo>
                  <a:pt x="14223" y="18947"/>
                </a:ln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669073" y="5592130"/>
            <a:ext cx="338667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อย่า: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437789" y="5856455"/>
            <a:ext cx="5542569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นั่งพิมพ์แทน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37789" y="6054699"/>
            <a:ext cx="5542569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บอกคำตอบทันที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37789" y="6252943"/>
            <a:ext cx="5542569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แก้ให้เสร็จแล้วจากไป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164275" y="5488878"/>
            <a:ext cx="5691252" cy="1032520"/>
          </a:xfrm>
          <a:custGeom>
            <a:avLst/>
            <a:gdLst/>
            <a:ahLst/>
            <a:cxnLst/>
            <a:rect l="l" t="t" r="r" b="b"/>
            <a:pathLst>
              <a:path w="5691252" h="1032520">
                <a:moveTo>
                  <a:pt x="99122" y="0"/>
                </a:moveTo>
                <a:lnTo>
                  <a:pt x="5592130" y="0"/>
                </a:lnTo>
                <a:cubicBezTo>
                  <a:pt x="5646874" y="0"/>
                  <a:pt x="5691252" y="44378"/>
                  <a:pt x="5691252" y="99122"/>
                </a:cubicBezTo>
                <a:lnTo>
                  <a:pt x="5691252" y="933398"/>
                </a:lnTo>
                <a:cubicBezTo>
                  <a:pt x="5691252" y="988142"/>
                  <a:pt x="5646874" y="1032520"/>
                  <a:pt x="5592130" y="1032520"/>
                </a:cubicBezTo>
                <a:lnTo>
                  <a:pt x="99122" y="1032520"/>
                </a:lnTo>
                <a:cubicBezTo>
                  <a:pt x="44378" y="1032520"/>
                  <a:pt x="0" y="988142"/>
                  <a:pt x="0" y="933398"/>
                </a:cubicBezTo>
                <a:lnTo>
                  <a:pt x="0" y="99122"/>
                </a:lnTo>
                <a:cubicBezTo>
                  <a:pt x="0" y="44415"/>
                  <a:pt x="44415" y="0"/>
                  <a:pt x="99122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6292308" y="5625171"/>
            <a:ext cx="115642" cy="132163"/>
          </a:xfrm>
          <a:custGeom>
            <a:avLst/>
            <a:gdLst/>
            <a:ahLst/>
            <a:cxnLst/>
            <a:rect l="l" t="t" r="r" b="b"/>
            <a:pathLst>
              <a:path w="115642" h="132163">
                <a:moveTo>
                  <a:pt x="112235" y="18095"/>
                </a:moveTo>
                <a:cubicBezTo>
                  <a:pt x="115926" y="20779"/>
                  <a:pt x="116752" y="25942"/>
                  <a:pt x="114068" y="29633"/>
                </a:cubicBezTo>
                <a:lnTo>
                  <a:pt x="47986" y="120495"/>
                </a:lnTo>
                <a:cubicBezTo>
                  <a:pt x="46567" y="122457"/>
                  <a:pt x="44373" y="123670"/>
                  <a:pt x="41946" y="123877"/>
                </a:cubicBezTo>
                <a:cubicBezTo>
                  <a:pt x="39520" y="124083"/>
                  <a:pt x="37171" y="123180"/>
                  <a:pt x="35467" y="121476"/>
                </a:cubicBezTo>
                <a:lnTo>
                  <a:pt x="2426" y="88435"/>
                </a:lnTo>
                <a:cubicBezTo>
                  <a:pt x="-800" y="85209"/>
                  <a:pt x="-800" y="79969"/>
                  <a:pt x="2426" y="76742"/>
                </a:cubicBezTo>
                <a:cubicBezTo>
                  <a:pt x="5653" y="73515"/>
                  <a:pt x="10893" y="73515"/>
                  <a:pt x="14120" y="76742"/>
                </a:cubicBezTo>
                <a:lnTo>
                  <a:pt x="40320" y="102942"/>
                </a:lnTo>
                <a:lnTo>
                  <a:pt x="100722" y="19902"/>
                </a:lnTo>
                <a:cubicBezTo>
                  <a:pt x="103407" y="16211"/>
                  <a:pt x="108570" y="15385"/>
                  <a:pt x="112261" y="18069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6498812" y="5592130"/>
            <a:ext cx="256065" cy="1982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1" b="1" dirty="0">
                <a:solidFill>
                  <a:srgbClr val="34D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ให้: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267527" y="5856455"/>
            <a:ext cx="5542569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ถามว่า "ลองอะไรมาแล้ว?"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267527" y="6054699"/>
            <a:ext cx="5542569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ชี้ให้เห็นจุดสำคัญ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267527" y="6252943"/>
            <a:ext cx="5542569" cy="165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1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ให้กำลังใจตอนลอง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1274" y="341274"/>
            <a:ext cx="11714217" cy="409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25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Schedule Overview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41274" y="853184"/>
            <a:ext cx="1092076" cy="34127"/>
          </a:xfrm>
          <a:custGeom>
            <a:avLst/>
            <a:gdLst/>
            <a:ahLst/>
            <a:cxnLst/>
            <a:rect l="l" t="t" r="r" b="b"/>
            <a:pathLst>
              <a:path w="1092076" h="34127">
                <a:moveTo>
                  <a:pt x="17064" y="0"/>
                </a:moveTo>
                <a:lnTo>
                  <a:pt x="1075012" y="0"/>
                </a:lnTo>
                <a:cubicBezTo>
                  <a:pt x="1084436" y="0"/>
                  <a:pt x="1092076" y="7640"/>
                  <a:pt x="1092076" y="17064"/>
                </a:cubicBezTo>
                <a:lnTo>
                  <a:pt x="1092076" y="17064"/>
                </a:lnTo>
                <a:cubicBezTo>
                  <a:pt x="1092076" y="26488"/>
                  <a:pt x="1084436" y="34127"/>
                  <a:pt x="1075012" y="34127"/>
                </a:cubicBezTo>
                <a:lnTo>
                  <a:pt x="17064" y="34127"/>
                </a:lnTo>
                <a:cubicBezTo>
                  <a:pt x="7640" y="34127"/>
                  <a:pt x="0" y="26488"/>
                  <a:pt x="0" y="17064"/>
                </a:cubicBezTo>
                <a:lnTo>
                  <a:pt x="0" y="17064"/>
                </a:lnTo>
                <a:cubicBezTo>
                  <a:pt x="0" y="7640"/>
                  <a:pt x="7640" y="0"/>
                  <a:pt x="17064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100000">
                <a:srgbClr val="818CF8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58337" y="1092076"/>
            <a:ext cx="11492389" cy="819057"/>
          </a:xfrm>
          <a:custGeom>
            <a:avLst/>
            <a:gdLst/>
            <a:ahLst/>
            <a:cxnLst/>
            <a:rect l="l" t="t" r="r" b="b"/>
            <a:pathLst>
              <a:path w="11492389" h="819057">
                <a:moveTo>
                  <a:pt x="34127" y="0"/>
                </a:moveTo>
                <a:lnTo>
                  <a:pt x="11355877" y="0"/>
                </a:lnTo>
                <a:cubicBezTo>
                  <a:pt x="11431270" y="0"/>
                  <a:pt x="11492389" y="61119"/>
                  <a:pt x="11492389" y="136512"/>
                </a:cubicBezTo>
                <a:lnTo>
                  <a:pt x="11492389" y="682545"/>
                </a:lnTo>
                <a:cubicBezTo>
                  <a:pt x="11492389" y="757938"/>
                  <a:pt x="11431270" y="819057"/>
                  <a:pt x="11355877" y="819057"/>
                </a:cubicBez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58337" y="1092076"/>
            <a:ext cx="34127" cy="819057"/>
          </a:xfrm>
          <a:custGeom>
            <a:avLst/>
            <a:gdLst/>
            <a:ahLst/>
            <a:cxnLst/>
            <a:rect l="l" t="t" r="r" b="b"/>
            <a:pathLst>
              <a:path w="34127" h="819057">
                <a:moveTo>
                  <a:pt x="34127" y="0"/>
                </a:moveTo>
                <a:lnTo>
                  <a:pt x="34127" y="0"/>
                </a:lnTo>
                <a:lnTo>
                  <a:pt x="34127" y="819057"/>
                </a:ln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511910" y="1245649"/>
            <a:ext cx="133096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09:00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11910" y="1518668"/>
            <a:ext cx="130537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10:30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911132" y="1228585"/>
            <a:ext cx="935089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Session 1: Web Flow + React Refresher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911132" y="1535731"/>
            <a:ext cx="932530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เข้าใจภาพรวมระบบ และทบทวน React พื้นฐาน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371477" y="1339499"/>
            <a:ext cx="307146" cy="307146"/>
          </a:xfrm>
          <a:custGeom>
            <a:avLst/>
            <a:gdLst/>
            <a:ahLst/>
            <a:cxnLst/>
            <a:rect l="l" t="t" r="r" b="b"/>
            <a:pathLst>
              <a:path w="307146" h="307146">
                <a:moveTo>
                  <a:pt x="250876" y="106301"/>
                </a:moveTo>
                <a:cubicBezTo>
                  <a:pt x="247637" y="105222"/>
                  <a:pt x="244397" y="104202"/>
                  <a:pt x="241158" y="103242"/>
                </a:cubicBezTo>
                <a:cubicBezTo>
                  <a:pt x="241698" y="101022"/>
                  <a:pt x="242178" y="98803"/>
                  <a:pt x="242658" y="96583"/>
                </a:cubicBezTo>
                <a:cubicBezTo>
                  <a:pt x="250036" y="60829"/>
                  <a:pt x="245177" y="32094"/>
                  <a:pt x="228800" y="22616"/>
                </a:cubicBezTo>
                <a:cubicBezTo>
                  <a:pt x="213023" y="13558"/>
                  <a:pt x="187287" y="22976"/>
                  <a:pt x="161252" y="45652"/>
                </a:cubicBezTo>
                <a:cubicBezTo>
                  <a:pt x="158672" y="47872"/>
                  <a:pt x="156153" y="50211"/>
                  <a:pt x="153753" y="52551"/>
                </a:cubicBezTo>
                <a:cubicBezTo>
                  <a:pt x="152133" y="50991"/>
                  <a:pt x="150454" y="49431"/>
                  <a:pt x="148774" y="47932"/>
                </a:cubicBezTo>
                <a:cubicBezTo>
                  <a:pt x="121479" y="23696"/>
                  <a:pt x="94124" y="13498"/>
                  <a:pt x="77746" y="23036"/>
                </a:cubicBezTo>
                <a:cubicBezTo>
                  <a:pt x="62029" y="32154"/>
                  <a:pt x="57350" y="59210"/>
                  <a:pt x="63949" y="93044"/>
                </a:cubicBezTo>
                <a:cubicBezTo>
                  <a:pt x="64609" y="96403"/>
                  <a:pt x="65329" y="99703"/>
                  <a:pt x="66168" y="103062"/>
                </a:cubicBezTo>
                <a:cubicBezTo>
                  <a:pt x="62329" y="104142"/>
                  <a:pt x="58550" y="105342"/>
                  <a:pt x="55010" y="106601"/>
                </a:cubicBezTo>
                <a:cubicBezTo>
                  <a:pt x="22976" y="117699"/>
                  <a:pt x="0" y="135216"/>
                  <a:pt x="0" y="153333"/>
                </a:cubicBezTo>
                <a:cubicBezTo>
                  <a:pt x="0" y="172050"/>
                  <a:pt x="24476" y="190827"/>
                  <a:pt x="57770" y="202225"/>
                </a:cubicBezTo>
                <a:cubicBezTo>
                  <a:pt x="60469" y="203124"/>
                  <a:pt x="63169" y="204024"/>
                  <a:pt x="65928" y="204804"/>
                </a:cubicBezTo>
                <a:cubicBezTo>
                  <a:pt x="65029" y="208404"/>
                  <a:pt x="64249" y="211943"/>
                  <a:pt x="63529" y="215602"/>
                </a:cubicBezTo>
                <a:cubicBezTo>
                  <a:pt x="57230" y="248896"/>
                  <a:pt x="62149" y="275292"/>
                  <a:pt x="77866" y="284350"/>
                </a:cubicBezTo>
                <a:cubicBezTo>
                  <a:pt x="94064" y="293709"/>
                  <a:pt x="121299" y="284110"/>
                  <a:pt x="147814" y="260894"/>
                </a:cubicBezTo>
                <a:cubicBezTo>
                  <a:pt x="149914" y="259035"/>
                  <a:pt x="152013" y="257115"/>
                  <a:pt x="154113" y="255075"/>
                </a:cubicBezTo>
                <a:cubicBezTo>
                  <a:pt x="156753" y="257655"/>
                  <a:pt x="159512" y="260114"/>
                  <a:pt x="162272" y="262514"/>
                </a:cubicBezTo>
                <a:cubicBezTo>
                  <a:pt x="187947" y="284590"/>
                  <a:pt x="213323" y="293529"/>
                  <a:pt x="228980" y="284470"/>
                </a:cubicBezTo>
                <a:cubicBezTo>
                  <a:pt x="245177" y="275112"/>
                  <a:pt x="250456" y="246737"/>
                  <a:pt x="243617" y="212183"/>
                </a:cubicBezTo>
                <a:cubicBezTo>
                  <a:pt x="243077" y="209543"/>
                  <a:pt x="242478" y="206844"/>
                  <a:pt x="241818" y="204084"/>
                </a:cubicBezTo>
                <a:cubicBezTo>
                  <a:pt x="243737" y="203544"/>
                  <a:pt x="245597" y="202944"/>
                  <a:pt x="247457" y="202345"/>
                </a:cubicBezTo>
                <a:cubicBezTo>
                  <a:pt x="282071" y="190887"/>
                  <a:pt x="307146" y="172350"/>
                  <a:pt x="307146" y="153333"/>
                </a:cubicBezTo>
                <a:cubicBezTo>
                  <a:pt x="307146" y="135156"/>
                  <a:pt x="283510" y="117519"/>
                  <a:pt x="250876" y="106301"/>
                </a:cubicBezTo>
                <a:close/>
                <a:moveTo>
                  <a:pt x="169710" y="55370"/>
                </a:moveTo>
                <a:cubicBezTo>
                  <a:pt x="192026" y="35934"/>
                  <a:pt x="212843" y="28315"/>
                  <a:pt x="222321" y="33774"/>
                </a:cubicBezTo>
                <a:cubicBezTo>
                  <a:pt x="232459" y="39593"/>
                  <a:pt x="236359" y="63109"/>
                  <a:pt x="230000" y="94004"/>
                </a:cubicBezTo>
                <a:cubicBezTo>
                  <a:pt x="229580" y="96043"/>
                  <a:pt x="229160" y="98023"/>
                  <a:pt x="228620" y="100003"/>
                </a:cubicBezTo>
                <a:cubicBezTo>
                  <a:pt x="215302" y="97003"/>
                  <a:pt x="201805" y="94843"/>
                  <a:pt x="188247" y="93644"/>
                </a:cubicBezTo>
                <a:cubicBezTo>
                  <a:pt x="180448" y="82486"/>
                  <a:pt x="171930" y="71807"/>
                  <a:pt x="162692" y="61789"/>
                </a:cubicBezTo>
                <a:cubicBezTo>
                  <a:pt x="165031" y="59570"/>
                  <a:pt x="167311" y="57470"/>
                  <a:pt x="169710" y="55370"/>
                </a:cubicBezTo>
                <a:close/>
                <a:moveTo>
                  <a:pt x="100302" y="184468"/>
                </a:moveTo>
                <a:cubicBezTo>
                  <a:pt x="103362" y="189687"/>
                  <a:pt x="106481" y="194906"/>
                  <a:pt x="109781" y="200005"/>
                </a:cubicBezTo>
                <a:cubicBezTo>
                  <a:pt x="100422" y="198985"/>
                  <a:pt x="91124" y="197485"/>
                  <a:pt x="81946" y="195506"/>
                </a:cubicBezTo>
                <a:cubicBezTo>
                  <a:pt x="84585" y="186867"/>
                  <a:pt x="87885" y="177929"/>
                  <a:pt x="91724" y="168810"/>
                </a:cubicBezTo>
                <a:cubicBezTo>
                  <a:pt x="94483" y="174090"/>
                  <a:pt x="97303" y="179309"/>
                  <a:pt x="100302" y="184468"/>
                </a:cubicBezTo>
                <a:close/>
                <a:moveTo>
                  <a:pt x="82126" y="112300"/>
                </a:moveTo>
                <a:cubicBezTo>
                  <a:pt x="90764" y="110381"/>
                  <a:pt x="99943" y="108821"/>
                  <a:pt x="109481" y="107621"/>
                </a:cubicBezTo>
                <a:cubicBezTo>
                  <a:pt x="106301" y="112600"/>
                  <a:pt x="103182" y="117699"/>
                  <a:pt x="100242" y="122859"/>
                </a:cubicBezTo>
                <a:cubicBezTo>
                  <a:pt x="97303" y="127958"/>
                  <a:pt x="94423" y="133177"/>
                  <a:pt x="91724" y="138456"/>
                </a:cubicBezTo>
                <a:cubicBezTo>
                  <a:pt x="87945" y="129517"/>
                  <a:pt x="84765" y="120759"/>
                  <a:pt x="82126" y="112300"/>
                </a:cubicBezTo>
                <a:close/>
                <a:moveTo>
                  <a:pt x="98563" y="153633"/>
                </a:moveTo>
                <a:cubicBezTo>
                  <a:pt x="102522" y="145355"/>
                  <a:pt x="106841" y="137256"/>
                  <a:pt x="111401" y="129277"/>
                </a:cubicBezTo>
                <a:cubicBezTo>
                  <a:pt x="115960" y="121299"/>
                  <a:pt x="120879" y="113560"/>
                  <a:pt x="126038" y="105941"/>
                </a:cubicBezTo>
                <a:cubicBezTo>
                  <a:pt x="135036" y="105282"/>
                  <a:pt x="144215" y="104922"/>
                  <a:pt x="153573" y="104922"/>
                </a:cubicBezTo>
                <a:cubicBezTo>
                  <a:pt x="162931" y="104922"/>
                  <a:pt x="172170" y="105282"/>
                  <a:pt x="181108" y="105941"/>
                </a:cubicBezTo>
                <a:cubicBezTo>
                  <a:pt x="186207" y="113500"/>
                  <a:pt x="191067" y="121239"/>
                  <a:pt x="195686" y="129157"/>
                </a:cubicBezTo>
                <a:cubicBezTo>
                  <a:pt x="200305" y="137076"/>
                  <a:pt x="204624" y="145175"/>
                  <a:pt x="208703" y="153393"/>
                </a:cubicBezTo>
                <a:cubicBezTo>
                  <a:pt x="204684" y="161672"/>
                  <a:pt x="200365" y="169830"/>
                  <a:pt x="195746" y="177869"/>
                </a:cubicBezTo>
                <a:cubicBezTo>
                  <a:pt x="191187" y="185847"/>
                  <a:pt x="186327" y="193586"/>
                  <a:pt x="181228" y="201265"/>
                </a:cubicBezTo>
                <a:cubicBezTo>
                  <a:pt x="172290" y="201925"/>
                  <a:pt x="162991" y="202225"/>
                  <a:pt x="153573" y="202225"/>
                </a:cubicBezTo>
                <a:cubicBezTo>
                  <a:pt x="144155" y="202225"/>
                  <a:pt x="135036" y="201925"/>
                  <a:pt x="126218" y="201385"/>
                </a:cubicBezTo>
                <a:cubicBezTo>
                  <a:pt x="120999" y="193766"/>
                  <a:pt x="116080" y="185967"/>
                  <a:pt x="111460" y="177989"/>
                </a:cubicBezTo>
                <a:cubicBezTo>
                  <a:pt x="106841" y="170010"/>
                  <a:pt x="102582" y="161912"/>
                  <a:pt x="98563" y="153633"/>
                </a:cubicBezTo>
                <a:close/>
                <a:moveTo>
                  <a:pt x="206904" y="184348"/>
                </a:moveTo>
                <a:cubicBezTo>
                  <a:pt x="209963" y="179069"/>
                  <a:pt x="212843" y="173730"/>
                  <a:pt x="215662" y="168331"/>
                </a:cubicBezTo>
                <a:cubicBezTo>
                  <a:pt x="219502" y="177029"/>
                  <a:pt x="222861" y="185847"/>
                  <a:pt x="225800" y="194906"/>
                </a:cubicBezTo>
                <a:cubicBezTo>
                  <a:pt x="216502" y="197006"/>
                  <a:pt x="207084" y="198625"/>
                  <a:pt x="197605" y="199705"/>
                </a:cubicBezTo>
                <a:cubicBezTo>
                  <a:pt x="200845" y="194666"/>
                  <a:pt x="203904" y="189507"/>
                  <a:pt x="206904" y="184348"/>
                </a:cubicBezTo>
                <a:close/>
                <a:moveTo>
                  <a:pt x="215542" y="138456"/>
                </a:moveTo>
                <a:cubicBezTo>
                  <a:pt x="212723" y="133177"/>
                  <a:pt x="209843" y="127898"/>
                  <a:pt x="206844" y="122739"/>
                </a:cubicBezTo>
                <a:cubicBezTo>
                  <a:pt x="203904" y="117639"/>
                  <a:pt x="200845" y="112600"/>
                  <a:pt x="197665" y="107621"/>
                </a:cubicBezTo>
                <a:cubicBezTo>
                  <a:pt x="207324" y="108821"/>
                  <a:pt x="216562" y="110441"/>
                  <a:pt x="225201" y="112420"/>
                </a:cubicBezTo>
                <a:cubicBezTo>
                  <a:pt x="222441" y="121299"/>
                  <a:pt x="219202" y="129937"/>
                  <a:pt x="215542" y="138456"/>
                </a:cubicBezTo>
                <a:close/>
                <a:moveTo>
                  <a:pt x="153693" y="70968"/>
                </a:moveTo>
                <a:cubicBezTo>
                  <a:pt x="159992" y="77806"/>
                  <a:pt x="165931" y="85005"/>
                  <a:pt x="171450" y="92444"/>
                </a:cubicBezTo>
                <a:cubicBezTo>
                  <a:pt x="159572" y="91904"/>
                  <a:pt x="147634" y="91904"/>
                  <a:pt x="135756" y="92444"/>
                </a:cubicBezTo>
                <a:cubicBezTo>
                  <a:pt x="141635" y="84705"/>
                  <a:pt x="147694" y="77506"/>
                  <a:pt x="153693" y="70968"/>
                </a:cubicBezTo>
                <a:close/>
                <a:moveTo>
                  <a:pt x="84105" y="34194"/>
                </a:moveTo>
                <a:cubicBezTo>
                  <a:pt x="94184" y="28315"/>
                  <a:pt x="116560" y="36714"/>
                  <a:pt x="140135" y="57590"/>
                </a:cubicBezTo>
                <a:cubicBezTo>
                  <a:pt x="141635" y="58910"/>
                  <a:pt x="143135" y="60349"/>
                  <a:pt x="144695" y="61789"/>
                </a:cubicBezTo>
                <a:cubicBezTo>
                  <a:pt x="135396" y="71807"/>
                  <a:pt x="126818" y="82486"/>
                  <a:pt x="118959" y="93644"/>
                </a:cubicBezTo>
                <a:cubicBezTo>
                  <a:pt x="105402" y="94843"/>
                  <a:pt x="91964" y="96943"/>
                  <a:pt x="78646" y="99883"/>
                </a:cubicBezTo>
                <a:cubicBezTo>
                  <a:pt x="77866" y="96823"/>
                  <a:pt x="77206" y="93704"/>
                  <a:pt x="76547" y="90584"/>
                </a:cubicBezTo>
                <a:cubicBezTo>
                  <a:pt x="70908" y="61549"/>
                  <a:pt x="74627" y="39653"/>
                  <a:pt x="84105" y="34194"/>
                </a:cubicBezTo>
                <a:close/>
                <a:moveTo>
                  <a:pt x="69408" y="192326"/>
                </a:moveTo>
                <a:cubicBezTo>
                  <a:pt x="66888" y="191606"/>
                  <a:pt x="64429" y="190827"/>
                  <a:pt x="61969" y="189987"/>
                </a:cubicBezTo>
                <a:cubicBezTo>
                  <a:pt x="49191" y="185967"/>
                  <a:pt x="34674" y="179609"/>
                  <a:pt x="24176" y="171270"/>
                </a:cubicBezTo>
                <a:cubicBezTo>
                  <a:pt x="18117" y="167071"/>
                  <a:pt x="14038" y="160592"/>
                  <a:pt x="12898" y="153333"/>
                </a:cubicBezTo>
                <a:cubicBezTo>
                  <a:pt x="12898" y="142355"/>
                  <a:pt x="31854" y="128318"/>
                  <a:pt x="59210" y="118779"/>
                </a:cubicBezTo>
                <a:cubicBezTo>
                  <a:pt x="62629" y="117579"/>
                  <a:pt x="66108" y="116500"/>
                  <a:pt x="69588" y="115480"/>
                </a:cubicBezTo>
                <a:cubicBezTo>
                  <a:pt x="73667" y="128498"/>
                  <a:pt x="78586" y="141275"/>
                  <a:pt x="84285" y="153633"/>
                </a:cubicBezTo>
                <a:cubicBezTo>
                  <a:pt x="78526" y="166171"/>
                  <a:pt x="73547" y="179129"/>
                  <a:pt x="69408" y="192326"/>
                </a:cubicBezTo>
                <a:close/>
                <a:moveTo>
                  <a:pt x="139356" y="251116"/>
                </a:moveTo>
                <a:cubicBezTo>
                  <a:pt x="129457" y="260174"/>
                  <a:pt x="117999" y="267373"/>
                  <a:pt x="105522" y="272292"/>
                </a:cubicBezTo>
                <a:cubicBezTo>
                  <a:pt x="98863" y="275472"/>
                  <a:pt x="91184" y="275772"/>
                  <a:pt x="84345" y="273072"/>
                </a:cubicBezTo>
                <a:cubicBezTo>
                  <a:pt x="74807" y="267553"/>
                  <a:pt x="70848" y="246377"/>
                  <a:pt x="76247" y="217882"/>
                </a:cubicBezTo>
                <a:cubicBezTo>
                  <a:pt x="76907" y="214522"/>
                  <a:pt x="77626" y="211163"/>
                  <a:pt x="78466" y="207864"/>
                </a:cubicBezTo>
                <a:cubicBezTo>
                  <a:pt x="91904" y="210743"/>
                  <a:pt x="105462" y="212723"/>
                  <a:pt x="119199" y="213743"/>
                </a:cubicBezTo>
                <a:cubicBezTo>
                  <a:pt x="127118" y="224961"/>
                  <a:pt x="135816" y="235699"/>
                  <a:pt x="145115" y="245777"/>
                </a:cubicBezTo>
                <a:cubicBezTo>
                  <a:pt x="143195" y="247637"/>
                  <a:pt x="141275" y="249436"/>
                  <a:pt x="139356" y="251116"/>
                </a:cubicBezTo>
                <a:close/>
                <a:moveTo>
                  <a:pt x="154053" y="236539"/>
                </a:moveTo>
                <a:cubicBezTo>
                  <a:pt x="147934" y="229940"/>
                  <a:pt x="141815" y="222621"/>
                  <a:pt x="135876" y="214762"/>
                </a:cubicBezTo>
                <a:cubicBezTo>
                  <a:pt x="141635" y="215002"/>
                  <a:pt x="147574" y="215122"/>
                  <a:pt x="153573" y="215122"/>
                </a:cubicBezTo>
                <a:cubicBezTo>
                  <a:pt x="159752" y="215122"/>
                  <a:pt x="165811" y="215002"/>
                  <a:pt x="171810" y="214702"/>
                </a:cubicBezTo>
                <a:cubicBezTo>
                  <a:pt x="166291" y="222321"/>
                  <a:pt x="160352" y="229580"/>
                  <a:pt x="154053" y="236539"/>
                </a:cubicBezTo>
                <a:close/>
                <a:moveTo>
                  <a:pt x="232459" y="254535"/>
                </a:moveTo>
                <a:cubicBezTo>
                  <a:pt x="231919" y="261854"/>
                  <a:pt x="228320" y="268693"/>
                  <a:pt x="222561" y="273312"/>
                </a:cubicBezTo>
                <a:cubicBezTo>
                  <a:pt x="213023" y="278831"/>
                  <a:pt x="192686" y="271632"/>
                  <a:pt x="170730" y="252796"/>
                </a:cubicBezTo>
                <a:cubicBezTo>
                  <a:pt x="168211" y="250636"/>
                  <a:pt x="165691" y="248297"/>
                  <a:pt x="163111" y="245897"/>
                </a:cubicBezTo>
                <a:cubicBezTo>
                  <a:pt x="172290" y="235759"/>
                  <a:pt x="180748" y="225021"/>
                  <a:pt x="188427" y="213743"/>
                </a:cubicBezTo>
                <a:cubicBezTo>
                  <a:pt x="202165" y="212603"/>
                  <a:pt x="215842" y="210503"/>
                  <a:pt x="229340" y="207444"/>
                </a:cubicBezTo>
                <a:cubicBezTo>
                  <a:pt x="229940" y="209903"/>
                  <a:pt x="230480" y="212363"/>
                  <a:pt x="230960" y="214762"/>
                </a:cubicBezTo>
                <a:cubicBezTo>
                  <a:pt x="233899" y="227720"/>
                  <a:pt x="234379" y="241218"/>
                  <a:pt x="232459" y="254535"/>
                </a:cubicBezTo>
                <a:close/>
                <a:moveTo>
                  <a:pt x="243377" y="190047"/>
                </a:moveTo>
                <a:cubicBezTo>
                  <a:pt x="241698" y="190587"/>
                  <a:pt x="240018" y="191127"/>
                  <a:pt x="238278" y="191606"/>
                </a:cubicBezTo>
                <a:cubicBezTo>
                  <a:pt x="234079" y="178529"/>
                  <a:pt x="228920" y="165751"/>
                  <a:pt x="222981" y="153333"/>
                </a:cubicBezTo>
                <a:cubicBezTo>
                  <a:pt x="228740" y="141095"/>
                  <a:pt x="233599" y="128498"/>
                  <a:pt x="237678" y="115600"/>
                </a:cubicBezTo>
                <a:cubicBezTo>
                  <a:pt x="240798" y="116500"/>
                  <a:pt x="243797" y="117459"/>
                  <a:pt x="246677" y="118419"/>
                </a:cubicBezTo>
                <a:cubicBezTo>
                  <a:pt x="274632" y="128018"/>
                  <a:pt x="294249" y="142295"/>
                  <a:pt x="294249" y="153213"/>
                </a:cubicBezTo>
                <a:cubicBezTo>
                  <a:pt x="294249" y="164971"/>
                  <a:pt x="273312" y="180148"/>
                  <a:pt x="243377" y="190047"/>
                </a:cubicBezTo>
                <a:close/>
                <a:moveTo>
                  <a:pt x="153573" y="181048"/>
                </a:moveTo>
                <a:cubicBezTo>
                  <a:pt x="168737" y="181048"/>
                  <a:pt x="181048" y="168737"/>
                  <a:pt x="181048" y="153573"/>
                </a:cubicBezTo>
                <a:cubicBezTo>
                  <a:pt x="181048" y="138409"/>
                  <a:pt x="168737" y="126098"/>
                  <a:pt x="153573" y="126098"/>
                </a:cubicBezTo>
                <a:cubicBezTo>
                  <a:pt x="138409" y="126098"/>
                  <a:pt x="126098" y="138409"/>
                  <a:pt x="126098" y="153573"/>
                </a:cubicBezTo>
                <a:cubicBezTo>
                  <a:pt x="126098" y="168737"/>
                  <a:pt x="138409" y="181048"/>
                  <a:pt x="153573" y="181048"/>
                </a:cubicBezTo>
                <a:close/>
              </a:path>
            </a:pathLst>
          </a:custGeom>
          <a:solidFill>
            <a:srgbClr val="38BDF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358337" y="2013514"/>
            <a:ext cx="11492389" cy="819057"/>
          </a:xfrm>
          <a:custGeom>
            <a:avLst/>
            <a:gdLst/>
            <a:ahLst/>
            <a:cxnLst/>
            <a:rect l="l" t="t" r="r" b="b"/>
            <a:pathLst>
              <a:path w="11492389" h="819057">
                <a:moveTo>
                  <a:pt x="34127" y="0"/>
                </a:moveTo>
                <a:lnTo>
                  <a:pt x="11355877" y="0"/>
                </a:lnTo>
                <a:cubicBezTo>
                  <a:pt x="11431270" y="0"/>
                  <a:pt x="11492389" y="61119"/>
                  <a:pt x="11492389" y="136512"/>
                </a:cubicBezTo>
                <a:lnTo>
                  <a:pt x="11492389" y="682545"/>
                </a:lnTo>
                <a:cubicBezTo>
                  <a:pt x="11492389" y="757938"/>
                  <a:pt x="11431270" y="819057"/>
                  <a:pt x="11355877" y="819057"/>
                </a:cubicBez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358337" y="2013514"/>
            <a:ext cx="34127" cy="819057"/>
          </a:xfrm>
          <a:custGeom>
            <a:avLst/>
            <a:gdLst/>
            <a:ahLst/>
            <a:cxnLst/>
            <a:rect l="l" t="t" r="r" b="b"/>
            <a:pathLst>
              <a:path w="34127" h="819057">
                <a:moveTo>
                  <a:pt x="34127" y="0"/>
                </a:moveTo>
                <a:lnTo>
                  <a:pt x="34127" y="0"/>
                </a:lnTo>
                <a:lnTo>
                  <a:pt x="34127" y="819057"/>
                </a:ln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F1F5F9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511910" y="2167087"/>
            <a:ext cx="133096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10:30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11910" y="2440106"/>
            <a:ext cx="130537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4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10:45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911132" y="2150024"/>
            <a:ext cx="935089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F1F5F9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Break ☕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911132" y="2457170"/>
            <a:ext cx="932530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พักผ่อน ดื่มกาแฟ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352280" y="2260938"/>
            <a:ext cx="345540" cy="307146"/>
          </a:xfrm>
          <a:custGeom>
            <a:avLst/>
            <a:gdLst/>
            <a:ahLst/>
            <a:cxnLst/>
            <a:rect l="l" t="t" r="r" b="b"/>
            <a:pathLst>
              <a:path w="345540" h="307146">
                <a:moveTo>
                  <a:pt x="38393" y="38393"/>
                </a:moveTo>
                <a:cubicBezTo>
                  <a:pt x="38393" y="27775"/>
                  <a:pt x="46972" y="19197"/>
                  <a:pt x="57590" y="19197"/>
                </a:cubicBezTo>
                <a:lnTo>
                  <a:pt x="268753" y="19197"/>
                </a:lnTo>
                <a:cubicBezTo>
                  <a:pt x="311166" y="19197"/>
                  <a:pt x="345540" y="53571"/>
                  <a:pt x="345540" y="95983"/>
                </a:cubicBezTo>
                <a:cubicBezTo>
                  <a:pt x="345540" y="138396"/>
                  <a:pt x="311166" y="172770"/>
                  <a:pt x="268753" y="172770"/>
                </a:cubicBezTo>
                <a:cubicBezTo>
                  <a:pt x="268753" y="204564"/>
                  <a:pt x="242957" y="230360"/>
                  <a:pt x="211163" y="230360"/>
                </a:cubicBezTo>
                <a:lnTo>
                  <a:pt x="95983" y="230360"/>
                </a:lnTo>
                <a:cubicBezTo>
                  <a:pt x="64189" y="230360"/>
                  <a:pt x="38393" y="204564"/>
                  <a:pt x="38393" y="172770"/>
                </a:cubicBezTo>
                <a:lnTo>
                  <a:pt x="38393" y="38393"/>
                </a:lnTo>
                <a:close/>
                <a:moveTo>
                  <a:pt x="307146" y="95983"/>
                </a:moveTo>
                <a:cubicBezTo>
                  <a:pt x="307146" y="74807"/>
                  <a:pt x="289929" y="57590"/>
                  <a:pt x="268753" y="57590"/>
                </a:cubicBezTo>
                <a:lnTo>
                  <a:pt x="268753" y="134376"/>
                </a:lnTo>
                <a:cubicBezTo>
                  <a:pt x="289929" y="134376"/>
                  <a:pt x="307146" y="117159"/>
                  <a:pt x="307146" y="95983"/>
                </a:cubicBezTo>
                <a:close/>
                <a:moveTo>
                  <a:pt x="38393" y="268753"/>
                </a:moveTo>
                <a:lnTo>
                  <a:pt x="268753" y="268753"/>
                </a:lnTo>
                <a:cubicBezTo>
                  <a:pt x="279371" y="268753"/>
                  <a:pt x="287950" y="277331"/>
                  <a:pt x="287950" y="287950"/>
                </a:cubicBezTo>
                <a:cubicBezTo>
                  <a:pt x="287950" y="298568"/>
                  <a:pt x="279371" y="307146"/>
                  <a:pt x="268753" y="307146"/>
                </a:cubicBezTo>
                <a:lnTo>
                  <a:pt x="38393" y="307146"/>
                </a:lnTo>
                <a:cubicBezTo>
                  <a:pt x="27775" y="307146"/>
                  <a:pt x="19197" y="298568"/>
                  <a:pt x="19197" y="287950"/>
                </a:cubicBezTo>
                <a:cubicBezTo>
                  <a:pt x="19197" y="277331"/>
                  <a:pt x="27775" y="268753"/>
                  <a:pt x="38393" y="268753"/>
                </a:cubicBezTo>
                <a:close/>
              </a:path>
            </a:pathLst>
          </a:custGeom>
          <a:solidFill>
            <a:srgbClr val="F1F5F9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358337" y="2934953"/>
            <a:ext cx="11492389" cy="819057"/>
          </a:xfrm>
          <a:custGeom>
            <a:avLst/>
            <a:gdLst/>
            <a:ahLst/>
            <a:cxnLst/>
            <a:rect l="l" t="t" r="r" b="b"/>
            <a:pathLst>
              <a:path w="11492389" h="819057">
                <a:moveTo>
                  <a:pt x="34127" y="0"/>
                </a:moveTo>
                <a:lnTo>
                  <a:pt x="11355877" y="0"/>
                </a:lnTo>
                <a:cubicBezTo>
                  <a:pt x="11431270" y="0"/>
                  <a:pt x="11492389" y="61119"/>
                  <a:pt x="11492389" y="136512"/>
                </a:cubicBezTo>
                <a:lnTo>
                  <a:pt x="11492389" y="682545"/>
                </a:lnTo>
                <a:cubicBezTo>
                  <a:pt x="11492389" y="757938"/>
                  <a:pt x="11431270" y="819057"/>
                  <a:pt x="11355877" y="819057"/>
                </a:cubicBez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gradFill flip="none" rotWithShape="1">
            <a:gsLst>
              <a:gs pos="0">
                <a:srgbClr val="818CF8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358337" y="2934953"/>
            <a:ext cx="34127" cy="819057"/>
          </a:xfrm>
          <a:custGeom>
            <a:avLst/>
            <a:gdLst/>
            <a:ahLst/>
            <a:cxnLst/>
            <a:rect l="l" t="t" r="r" b="b"/>
            <a:pathLst>
              <a:path w="34127" h="819057">
                <a:moveTo>
                  <a:pt x="34127" y="0"/>
                </a:moveTo>
                <a:lnTo>
                  <a:pt x="34127" y="0"/>
                </a:lnTo>
                <a:lnTo>
                  <a:pt x="34127" y="819057"/>
                </a:ln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11910" y="3088526"/>
            <a:ext cx="133096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10:45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11910" y="3361545"/>
            <a:ext cx="130537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12:00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911132" y="3071463"/>
            <a:ext cx="935089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Session 2: Express &amp; API Design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911132" y="3378609"/>
            <a:ext cx="932530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สร้าง Backend และออกแบบ REST API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1390674" y="3182376"/>
            <a:ext cx="268753" cy="307146"/>
          </a:xfrm>
          <a:custGeom>
            <a:avLst/>
            <a:gdLst/>
            <a:ahLst/>
            <a:cxnLst/>
            <a:rect l="l" t="t" r="r" b="b"/>
            <a:pathLst>
              <a:path w="268753" h="307146">
                <a:moveTo>
                  <a:pt x="134676" y="304747"/>
                </a:moveTo>
                <a:cubicBezTo>
                  <a:pt x="130657" y="304747"/>
                  <a:pt x="126578" y="303667"/>
                  <a:pt x="123038" y="301627"/>
                </a:cubicBezTo>
                <a:lnTo>
                  <a:pt x="86025" y="279731"/>
                </a:lnTo>
                <a:cubicBezTo>
                  <a:pt x="80506" y="276612"/>
                  <a:pt x="83205" y="275532"/>
                  <a:pt x="85005" y="274932"/>
                </a:cubicBezTo>
                <a:cubicBezTo>
                  <a:pt x="92384" y="272352"/>
                  <a:pt x="93884" y="271812"/>
                  <a:pt x="101742" y="267313"/>
                </a:cubicBezTo>
                <a:cubicBezTo>
                  <a:pt x="102582" y="266833"/>
                  <a:pt x="103662" y="267013"/>
                  <a:pt x="104502" y="267553"/>
                </a:cubicBezTo>
                <a:lnTo>
                  <a:pt x="132937" y="284410"/>
                </a:lnTo>
                <a:cubicBezTo>
                  <a:pt x="133957" y="285010"/>
                  <a:pt x="135396" y="285010"/>
                  <a:pt x="136356" y="284410"/>
                </a:cubicBezTo>
                <a:lnTo>
                  <a:pt x="247157" y="220461"/>
                </a:lnTo>
                <a:cubicBezTo>
                  <a:pt x="248177" y="219862"/>
                  <a:pt x="248836" y="218662"/>
                  <a:pt x="248836" y="217462"/>
                </a:cubicBezTo>
                <a:lnTo>
                  <a:pt x="248836" y="89564"/>
                </a:lnTo>
                <a:cubicBezTo>
                  <a:pt x="248836" y="88305"/>
                  <a:pt x="248177" y="87165"/>
                  <a:pt x="247097" y="86505"/>
                </a:cubicBezTo>
                <a:lnTo>
                  <a:pt x="136356" y="22616"/>
                </a:lnTo>
                <a:cubicBezTo>
                  <a:pt x="135336" y="22016"/>
                  <a:pt x="133957" y="22016"/>
                  <a:pt x="132937" y="22616"/>
                </a:cubicBezTo>
                <a:lnTo>
                  <a:pt x="22256" y="86565"/>
                </a:lnTo>
                <a:cubicBezTo>
                  <a:pt x="21176" y="87165"/>
                  <a:pt x="20516" y="88365"/>
                  <a:pt x="20516" y="89624"/>
                </a:cubicBezTo>
                <a:lnTo>
                  <a:pt x="20516" y="217462"/>
                </a:lnTo>
                <a:cubicBezTo>
                  <a:pt x="20516" y="218662"/>
                  <a:pt x="21176" y="219862"/>
                  <a:pt x="22256" y="220401"/>
                </a:cubicBezTo>
                <a:lnTo>
                  <a:pt x="52611" y="237918"/>
                </a:lnTo>
                <a:cubicBezTo>
                  <a:pt x="69108" y="246137"/>
                  <a:pt x="79186" y="236479"/>
                  <a:pt x="79186" y="226700"/>
                </a:cubicBezTo>
                <a:lnTo>
                  <a:pt x="79186" y="100482"/>
                </a:lnTo>
                <a:cubicBezTo>
                  <a:pt x="79186" y="98683"/>
                  <a:pt x="80626" y="97303"/>
                  <a:pt x="82426" y="97303"/>
                </a:cubicBezTo>
                <a:lnTo>
                  <a:pt x="96463" y="97303"/>
                </a:lnTo>
                <a:cubicBezTo>
                  <a:pt x="98203" y="97303"/>
                  <a:pt x="99703" y="98683"/>
                  <a:pt x="99703" y="100482"/>
                </a:cubicBezTo>
                <a:lnTo>
                  <a:pt x="99703" y="226760"/>
                </a:lnTo>
                <a:cubicBezTo>
                  <a:pt x="99703" y="248716"/>
                  <a:pt x="87705" y="261314"/>
                  <a:pt x="66888" y="261314"/>
                </a:cubicBezTo>
                <a:cubicBezTo>
                  <a:pt x="60469" y="261314"/>
                  <a:pt x="55430" y="261314"/>
                  <a:pt x="41393" y="254355"/>
                </a:cubicBezTo>
                <a:lnTo>
                  <a:pt x="12358" y="237618"/>
                </a:lnTo>
                <a:cubicBezTo>
                  <a:pt x="5159" y="233479"/>
                  <a:pt x="720" y="225741"/>
                  <a:pt x="720" y="217402"/>
                </a:cubicBezTo>
                <a:lnTo>
                  <a:pt x="720" y="89564"/>
                </a:lnTo>
                <a:cubicBezTo>
                  <a:pt x="720" y="81286"/>
                  <a:pt x="5159" y="73487"/>
                  <a:pt x="12358" y="69348"/>
                </a:cubicBezTo>
                <a:lnTo>
                  <a:pt x="123038" y="5399"/>
                </a:lnTo>
                <a:cubicBezTo>
                  <a:pt x="130057" y="1440"/>
                  <a:pt x="139356" y="1440"/>
                  <a:pt x="146314" y="5399"/>
                </a:cubicBezTo>
                <a:lnTo>
                  <a:pt x="257115" y="69408"/>
                </a:lnTo>
                <a:cubicBezTo>
                  <a:pt x="264314" y="73547"/>
                  <a:pt x="268753" y="81286"/>
                  <a:pt x="268753" y="89624"/>
                </a:cubicBezTo>
                <a:lnTo>
                  <a:pt x="268753" y="217462"/>
                </a:lnTo>
                <a:cubicBezTo>
                  <a:pt x="268753" y="225741"/>
                  <a:pt x="264314" y="233479"/>
                  <a:pt x="257115" y="237678"/>
                </a:cubicBezTo>
                <a:lnTo>
                  <a:pt x="146314" y="301627"/>
                </a:lnTo>
                <a:cubicBezTo>
                  <a:pt x="142775" y="303667"/>
                  <a:pt x="138756" y="304747"/>
                  <a:pt x="134676" y="304747"/>
                </a:cubicBezTo>
                <a:close/>
                <a:moveTo>
                  <a:pt x="224121" y="178709"/>
                </a:moveTo>
                <a:cubicBezTo>
                  <a:pt x="224121" y="154773"/>
                  <a:pt x="207924" y="148414"/>
                  <a:pt x="173910" y="143915"/>
                </a:cubicBezTo>
                <a:cubicBezTo>
                  <a:pt x="139476" y="139356"/>
                  <a:pt x="135996" y="137016"/>
                  <a:pt x="135996" y="128977"/>
                </a:cubicBezTo>
                <a:cubicBezTo>
                  <a:pt x="135996" y="122319"/>
                  <a:pt x="138936" y="113440"/>
                  <a:pt x="164431" y="113440"/>
                </a:cubicBezTo>
                <a:cubicBezTo>
                  <a:pt x="187167" y="113440"/>
                  <a:pt x="195566" y="118359"/>
                  <a:pt x="199045" y="133717"/>
                </a:cubicBezTo>
                <a:cubicBezTo>
                  <a:pt x="199345" y="135156"/>
                  <a:pt x="200665" y="136236"/>
                  <a:pt x="202165" y="136236"/>
                </a:cubicBezTo>
                <a:lnTo>
                  <a:pt x="216562" y="136236"/>
                </a:lnTo>
                <a:cubicBezTo>
                  <a:pt x="217462" y="136236"/>
                  <a:pt x="218302" y="135876"/>
                  <a:pt x="218902" y="135216"/>
                </a:cubicBezTo>
                <a:cubicBezTo>
                  <a:pt x="219502" y="134556"/>
                  <a:pt x="219802" y="133657"/>
                  <a:pt x="219742" y="132757"/>
                </a:cubicBezTo>
                <a:cubicBezTo>
                  <a:pt x="217522" y="106301"/>
                  <a:pt x="199945" y="94004"/>
                  <a:pt x="164431" y="94004"/>
                </a:cubicBezTo>
                <a:cubicBezTo>
                  <a:pt x="132817" y="94004"/>
                  <a:pt x="113980" y="107321"/>
                  <a:pt x="113980" y="129697"/>
                </a:cubicBezTo>
                <a:cubicBezTo>
                  <a:pt x="113980" y="153933"/>
                  <a:pt x="132757" y="160652"/>
                  <a:pt x="163051" y="163651"/>
                </a:cubicBezTo>
                <a:cubicBezTo>
                  <a:pt x="199345" y="167191"/>
                  <a:pt x="202165" y="172530"/>
                  <a:pt x="202165" y="179669"/>
                </a:cubicBezTo>
                <a:cubicBezTo>
                  <a:pt x="202165" y="192026"/>
                  <a:pt x="192206" y="197305"/>
                  <a:pt x="168870" y="197305"/>
                </a:cubicBezTo>
                <a:cubicBezTo>
                  <a:pt x="139536" y="197305"/>
                  <a:pt x="133117" y="189927"/>
                  <a:pt x="130957" y="175349"/>
                </a:cubicBezTo>
                <a:cubicBezTo>
                  <a:pt x="130717" y="173790"/>
                  <a:pt x="129397" y="172650"/>
                  <a:pt x="127778" y="172650"/>
                </a:cubicBezTo>
                <a:lnTo>
                  <a:pt x="113440" y="172650"/>
                </a:lnTo>
                <a:cubicBezTo>
                  <a:pt x="111640" y="172650"/>
                  <a:pt x="110261" y="174090"/>
                  <a:pt x="110261" y="175829"/>
                </a:cubicBezTo>
                <a:cubicBezTo>
                  <a:pt x="110261" y="194486"/>
                  <a:pt x="120399" y="216742"/>
                  <a:pt x="168930" y="216742"/>
                </a:cubicBezTo>
                <a:cubicBezTo>
                  <a:pt x="203964" y="216682"/>
                  <a:pt x="224121" y="202825"/>
                  <a:pt x="224121" y="178709"/>
                </a:cubicBezTo>
                <a:close/>
              </a:path>
            </a:pathLst>
          </a:custGeom>
          <a:solidFill>
            <a:srgbClr val="818CF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358337" y="3856392"/>
            <a:ext cx="11492389" cy="819057"/>
          </a:xfrm>
          <a:custGeom>
            <a:avLst/>
            <a:gdLst/>
            <a:ahLst/>
            <a:cxnLst/>
            <a:rect l="l" t="t" r="r" b="b"/>
            <a:pathLst>
              <a:path w="11492389" h="819057">
                <a:moveTo>
                  <a:pt x="34127" y="0"/>
                </a:moveTo>
                <a:lnTo>
                  <a:pt x="11355877" y="0"/>
                </a:lnTo>
                <a:cubicBezTo>
                  <a:pt x="11431270" y="0"/>
                  <a:pt x="11492389" y="61119"/>
                  <a:pt x="11492389" y="136512"/>
                </a:cubicBezTo>
                <a:lnTo>
                  <a:pt x="11492389" y="682545"/>
                </a:lnTo>
                <a:cubicBezTo>
                  <a:pt x="11492389" y="757938"/>
                  <a:pt x="11431270" y="819057"/>
                  <a:pt x="11355877" y="819057"/>
                </a:cubicBez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358337" y="3856392"/>
            <a:ext cx="34127" cy="819057"/>
          </a:xfrm>
          <a:custGeom>
            <a:avLst/>
            <a:gdLst/>
            <a:ahLst/>
            <a:cxnLst/>
            <a:rect l="l" t="t" r="r" b="b"/>
            <a:pathLst>
              <a:path w="34127" h="819057">
                <a:moveTo>
                  <a:pt x="34127" y="0"/>
                </a:moveTo>
                <a:lnTo>
                  <a:pt x="34127" y="0"/>
                </a:lnTo>
                <a:lnTo>
                  <a:pt x="34127" y="819057"/>
                </a:ln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34D399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511910" y="4009965"/>
            <a:ext cx="133096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12:00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11910" y="4282984"/>
            <a:ext cx="130537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13:00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911132" y="3992901"/>
            <a:ext cx="935089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F1F5F9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Lunch 🍽️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911132" y="4300048"/>
            <a:ext cx="932530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รับประทานอาหารกลางวัน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1371477" y="4103815"/>
            <a:ext cx="307146" cy="307146"/>
          </a:xfrm>
          <a:custGeom>
            <a:avLst/>
            <a:gdLst/>
            <a:ahLst/>
            <a:cxnLst/>
            <a:rect l="l" t="t" r="r" b="b"/>
            <a:pathLst>
              <a:path w="307146" h="307146">
                <a:moveTo>
                  <a:pt x="38333" y="8638"/>
                </a:moveTo>
                <a:cubicBezTo>
                  <a:pt x="37853" y="3719"/>
                  <a:pt x="33714" y="0"/>
                  <a:pt x="28795" y="0"/>
                </a:cubicBezTo>
                <a:cubicBezTo>
                  <a:pt x="23876" y="0"/>
                  <a:pt x="19737" y="3719"/>
                  <a:pt x="19197" y="8578"/>
                </a:cubicBezTo>
                <a:lnTo>
                  <a:pt x="10738" y="89804"/>
                </a:lnTo>
                <a:cubicBezTo>
                  <a:pt x="9958" y="93404"/>
                  <a:pt x="9598" y="97063"/>
                  <a:pt x="9598" y="100722"/>
                </a:cubicBezTo>
                <a:cubicBezTo>
                  <a:pt x="9598" y="128258"/>
                  <a:pt x="30655" y="150874"/>
                  <a:pt x="57590" y="153333"/>
                </a:cubicBezTo>
                <a:lnTo>
                  <a:pt x="57590" y="287950"/>
                </a:lnTo>
                <a:cubicBezTo>
                  <a:pt x="57590" y="298568"/>
                  <a:pt x="66168" y="307146"/>
                  <a:pt x="76787" y="307146"/>
                </a:cubicBezTo>
                <a:cubicBezTo>
                  <a:pt x="87405" y="307146"/>
                  <a:pt x="95983" y="298568"/>
                  <a:pt x="95983" y="287950"/>
                </a:cubicBezTo>
                <a:lnTo>
                  <a:pt x="95983" y="153333"/>
                </a:lnTo>
                <a:cubicBezTo>
                  <a:pt x="122918" y="150874"/>
                  <a:pt x="143975" y="128258"/>
                  <a:pt x="143975" y="100722"/>
                </a:cubicBezTo>
                <a:cubicBezTo>
                  <a:pt x="143975" y="97063"/>
                  <a:pt x="143615" y="93404"/>
                  <a:pt x="142835" y="89804"/>
                </a:cubicBezTo>
                <a:lnTo>
                  <a:pt x="134316" y="8578"/>
                </a:lnTo>
                <a:cubicBezTo>
                  <a:pt x="133837" y="3719"/>
                  <a:pt x="129697" y="0"/>
                  <a:pt x="124778" y="0"/>
                </a:cubicBezTo>
                <a:cubicBezTo>
                  <a:pt x="119859" y="0"/>
                  <a:pt x="115720" y="3719"/>
                  <a:pt x="115240" y="8638"/>
                </a:cubicBezTo>
                <a:lnTo>
                  <a:pt x="107081" y="89924"/>
                </a:lnTo>
                <a:cubicBezTo>
                  <a:pt x="106721" y="93344"/>
                  <a:pt x="103842" y="95983"/>
                  <a:pt x="100422" y="95983"/>
                </a:cubicBezTo>
                <a:cubicBezTo>
                  <a:pt x="96943" y="95983"/>
                  <a:pt x="94064" y="93344"/>
                  <a:pt x="93704" y="89864"/>
                </a:cubicBezTo>
                <a:lnTo>
                  <a:pt x="86325" y="8758"/>
                </a:lnTo>
                <a:cubicBezTo>
                  <a:pt x="85905" y="3779"/>
                  <a:pt x="81766" y="0"/>
                  <a:pt x="76787" y="0"/>
                </a:cubicBezTo>
                <a:cubicBezTo>
                  <a:pt x="71807" y="0"/>
                  <a:pt x="67668" y="3779"/>
                  <a:pt x="67248" y="8758"/>
                </a:cubicBezTo>
                <a:lnTo>
                  <a:pt x="59870" y="89864"/>
                </a:lnTo>
                <a:cubicBezTo>
                  <a:pt x="59570" y="93344"/>
                  <a:pt x="56630" y="95983"/>
                  <a:pt x="53151" y="95983"/>
                </a:cubicBezTo>
                <a:cubicBezTo>
                  <a:pt x="49671" y="95983"/>
                  <a:pt x="46792" y="93344"/>
                  <a:pt x="46492" y="89924"/>
                </a:cubicBezTo>
                <a:lnTo>
                  <a:pt x="38333" y="8638"/>
                </a:lnTo>
                <a:close/>
                <a:moveTo>
                  <a:pt x="268753" y="0"/>
                </a:moveTo>
                <a:cubicBezTo>
                  <a:pt x="259155" y="0"/>
                  <a:pt x="191966" y="19197"/>
                  <a:pt x="191966" y="105582"/>
                </a:cubicBezTo>
                <a:lnTo>
                  <a:pt x="191966" y="172770"/>
                </a:lnTo>
                <a:cubicBezTo>
                  <a:pt x="191966" y="193946"/>
                  <a:pt x="209183" y="211163"/>
                  <a:pt x="230360" y="211163"/>
                </a:cubicBezTo>
                <a:lnTo>
                  <a:pt x="249556" y="211163"/>
                </a:lnTo>
                <a:lnTo>
                  <a:pt x="249556" y="287950"/>
                </a:lnTo>
                <a:cubicBezTo>
                  <a:pt x="249556" y="298568"/>
                  <a:pt x="258135" y="307146"/>
                  <a:pt x="268753" y="307146"/>
                </a:cubicBezTo>
                <a:cubicBezTo>
                  <a:pt x="279371" y="307146"/>
                  <a:pt x="287950" y="298568"/>
                  <a:pt x="287950" y="287950"/>
                </a:cubicBezTo>
                <a:lnTo>
                  <a:pt x="287950" y="19197"/>
                </a:lnTo>
                <a:cubicBezTo>
                  <a:pt x="287950" y="8578"/>
                  <a:pt x="279371" y="0"/>
                  <a:pt x="268753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358337" y="4777831"/>
            <a:ext cx="11492389" cy="819057"/>
          </a:xfrm>
          <a:custGeom>
            <a:avLst/>
            <a:gdLst/>
            <a:ahLst/>
            <a:cxnLst/>
            <a:rect l="l" t="t" r="r" b="b"/>
            <a:pathLst>
              <a:path w="11492389" h="819057">
                <a:moveTo>
                  <a:pt x="34127" y="0"/>
                </a:moveTo>
                <a:lnTo>
                  <a:pt x="11355877" y="0"/>
                </a:lnTo>
                <a:cubicBezTo>
                  <a:pt x="11431270" y="0"/>
                  <a:pt x="11492389" y="61119"/>
                  <a:pt x="11492389" y="136512"/>
                </a:cubicBezTo>
                <a:lnTo>
                  <a:pt x="11492389" y="682545"/>
                </a:lnTo>
                <a:cubicBezTo>
                  <a:pt x="11492389" y="757938"/>
                  <a:pt x="11431270" y="819057"/>
                  <a:pt x="11355877" y="819057"/>
                </a:cubicBez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gradFill flip="none" rotWithShape="1">
            <a:gsLst>
              <a:gs pos="0">
                <a:srgbClr val="34D399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358337" y="4777831"/>
            <a:ext cx="34127" cy="819057"/>
          </a:xfrm>
          <a:custGeom>
            <a:avLst/>
            <a:gdLst/>
            <a:ahLst/>
            <a:cxnLst/>
            <a:rect l="l" t="t" r="r" b="b"/>
            <a:pathLst>
              <a:path w="34127" h="819057">
                <a:moveTo>
                  <a:pt x="34127" y="0"/>
                </a:moveTo>
                <a:lnTo>
                  <a:pt x="34127" y="0"/>
                </a:lnTo>
                <a:lnTo>
                  <a:pt x="34127" y="819057"/>
                </a:ln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511910" y="4931404"/>
            <a:ext cx="133096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13:00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11910" y="5204423"/>
            <a:ext cx="130537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14:00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911132" y="4914340"/>
            <a:ext cx="935089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Session 3: Database &amp; Integration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911132" y="5221486"/>
            <a:ext cx="932530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เชื่อมต่อ Database และทำ CRUD สมบูรณ์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1390674" y="5025254"/>
            <a:ext cx="268753" cy="307146"/>
          </a:xfrm>
          <a:custGeom>
            <a:avLst/>
            <a:gdLst/>
            <a:ahLst/>
            <a:cxnLst/>
            <a:rect l="l" t="t" r="r" b="b"/>
            <a:pathLst>
              <a:path w="268753" h="307146">
                <a:moveTo>
                  <a:pt x="268753" y="123458"/>
                </a:moveTo>
                <a:cubicBezTo>
                  <a:pt x="259875" y="129337"/>
                  <a:pt x="249676" y="134077"/>
                  <a:pt x="239058" y="137856"/>
                </a:cubicBezTo>
                <a:cubicBezTo>
                  <a:pt x="210863" y="147934"/>
                  <a:pt x="173850" y="153573"/>
                  <a:pt x="134376" y="153573"/>
                </a:cubicBezTo>
                <a:cubicBezTo>
                  <a:pt x="94903" y="153573"/>
                  <a:pt x="57830" y="147874"/>
                  <a:pt x="29695" y="137856"/>
                </a:cubicBezTo>
                <a:cubicBezTo>
                  <a:pt x="19137" y="134077"/>
                  <a:pt x="8878" y="129337"/>
                  <a:pt x="0" y="123458"/>
                </a:cubicBezTo>
                <a:lnTo>
                  <a:pt x="0" y="172770"/>
                </a:lnTo>
                <a:cubicBezTo>
                  <a:pt x="0" y="199285"/>
                  <a:pt x="60169" y="220761"/>
                  <a:pt x="134376" y="220761"/>
                </a:cubicBezTo>
                <a:cubicBezTo>
                  <a:pt x="208584" y="220761"/>
                  <a:pt x="268753" y="199285"/>
                  <a:pt x="268753" y="172770"/>
                </a:cubicBezTo>
                <a:lnTo>
                  <a:pt x="268753" y="123458"/>
                </a:lnTo>
                <a:close/>
                <a:moveTo>
                  <a:pt x="268753" y="76787"/>
                </a:moveTo>
                <a:lnTo>
                  <a:pt x="268753" y="47992"/>
                </a:lnTo>
                <a:cubicBezTo>
                  <a:pt x="268753" y="21476"/>
                  <a:pt x="208584" y="0"/>
                  <a:pt x="134376" y="0"/>
                </a:cubicBezTo>
                <a:cubicBezTo>
                  <a:pt x="60169" y="0"/>
                  <a:pt x="0" y="21476"/>
                  <a:pt x="0" y="47992"/>
                </a:cubicBezTo>
                <a:lnTo>
                  <a:pt x="0" y="76787"/>
                </a:lnTo>
                <a:cubicBezTo>
                  <a:pt x="0" y="103302"/>
                  <a:pt x="60169" y="124778"/>
                  <a:pt x="134376" y="124778"/>
                </a:cubicBezTo>
                <a:cubicBezTo>
                  <a:pt x="208584" y="124778"/>
                  <a:pt x="268753" y="103302"/>
                  <a:pt x="268753" y="76787"/>
                </a:cubicBezTo>
                <a:close/>
                <a:moveTo>
                  <a:pt x="239058" y="233839"/>
                </a:moveTo>
                <a:cubicBezTo>
                  <a:pt x="210923" y="243857"/>
                  <a:pt x="173910" y="249556"/>
                  <a:pt x="134376" y="249556"/>
                </a:cubicBezTo>
                <a:cubicBezTo>
                  <a:pt x="94843" y="249556"/>
                  <a:pt x="57830" y="243857"/>
                  <a:pt x="29695" y="233839"/>
                </a:cubicBezTo>
                <a:cubicBezTo>
                  <a:pt x="19137" y="230060"/>
                  <a:pt x="8878" y="225321"/>
                  <a:pt x="0" y="219442"/>
                </a:cubicBezTo>
                <a:lnTo>
                  <a:pt x="0" y="259155"/>
                </a:lnTo>
                <a:cubicBezTo>
                  <a:pt x="0" y="285670"/>
                  <a:pt x="60169" y="307146"/>
                  <a:pt x="134376" y="307146"/>
                </a:cubicBezTo>
                <a:cubicBezTo>
                  <a:pt x="208584" y="307146"/>
                  <a:pt x="268753" y="285670"/>
                  <a:pt x="268753" y="259155"/>
                </a:cubicBezTo>
                <a:lnTo>
                  <a:pt x="268753" y="219442"/>
                </a:lnTo>
                <a:cubicBezTo>
                  <a:pt x="259875" y="225321"/>
                  <a:pt x="249676" y="230060"/>
                  <a:pt x="239058" y="233839"/>
                </a:cubicBezTo>
                <a:close/>
              </a:path>
            </a:pathLst>
          </a:custGeom>
          <a:solidFill>
            <a:srgbClr val="34D399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358337" y="5699269"/>
            <a:ext cx="11492389" cy="819057"/>
          </a:xfrm>
          <a:custGeom>
            <a:avLst/>
            <a:gdLst/>
            <a:ahLst/>
            <a:cxnLst/>
            <a:rect l="l" t="t" r="r" b="b"/>
            <a:pathLst>
              <a:path w="11492389" h="819057">
                <a:moveTo>
                  <a:pt x="34127" y="0"/>
                </a:moveTo>
                <a:lnTo>
                  <a:pt x="11355877" y="0"/>
                </a:lnTo>
                <a:cubicBezTo>
                  <a:pt x="11431270" y="0"/>
                  <a:pt x="11492389" y="61119"/>
                  <a:pt x="11492389" y="136512"/>
                </a:cubicBezTo>
                <a:lnTo>
                  <a:pt x="11492389" y="682545"/>
                </a:lnTo>
                <a:cubicBezTo>
                  <a:pt x="11492389" y="757938"/>
                  <a:pt x="11431270" y="819057"/>
                  <a:pt x="11355877" y="819057"/>
                </a:cubicBez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10000"/>
                </a:srgbClr>
              </a:gs>
              <a:gs pos="50000">
                <a:srgbClr val="818CF8">
                  <a:alpha val="10000"/>
                </a:srgbClr>
              </a:gs>
              <a:gs pos="100000">
                <a:srgbClr val="34D399">
                  <a:alpha val="1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358337" y="5699269"/>
            <a:ext cx="34127" cy="819057"/>
          </a:xfrm>
          <a:custGeom>
            <a:avLst/>
            <a:gdLst/>
            <a:ahLst/>
            <a:cxnLst/>
            <a:rect l="l" t="t" r="r" b="b"/>
            <a:pathLst>
              <a:path w="34127" h="819057">
                <a:moveTo>
                  <a:pt x="34127" y="0"/>
                </a:moveTo>
                <a:lnTo>
                  <a:pt x="34127" y="0"/>
                </a:lnTo>
                <a:lnTo>
                  <a:pt x="34127" y="819057"/>
                </a:lnTo>
                <a:lnTo>
                  <a:pt x="34127" y="819057"/>
                </a:lnTo>
                <a:cubicBezTo>
                  <a:pt x="15279" y="819057"/>
                  <a:pt x="0" y="803777"/>
                  <a:pt x="0" y="78492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511910" y="5852843"/>
            <a:ext cx="133096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14:00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11910" y="6125861"/>
            <a:ext cx="130537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18:00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911132" y="5835779"/>
            <a:ext cx="9350897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Clinic &amp; Show Off 🚀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911132" y="6142925"/>
            <a:ext cx="932530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Debug, ฝึกฝน, และแชร์ผลงาน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1371477" y="5946693"/>
            <a:ext cx="307146" cy="307146"/>
          </a:xfrm>
          <a:custGeom>
            <a:avLst/>
            <a:gdLst/>
            <a:ahLst/>
            <a:cxnLst/>
            <a:rect l="l" t="t" r="r" b="b"/>
            <a:pathLst>
              <a:path w="307146" h="307146">
                <a:moveTo>
                  <a:pt x="76787" y="191966"/>
                </a:moveTo>
                <a:lnTo>
                  <a:pt x="14697" y="191966"/>
                </a:lnTo>
                <a:cubicBezTo>
                  <a:pt x="-240" y="191966"/>
                  <a:pt x="-9418" y="175709"/>
                  <a:pt x="-1740" y="162872"/>
                </a:cubicBezTo>
                <a:lnTo>
                  <a:pt x="29995" y="109961"/>
                </a:lnTo>
                <a:cubicBezTo>
                  <a:pt x="35214" y="101262"/>
                  <a:pt x="44572" y="95983"/>
                  <a:pt x="54710" y="95983"/>
                </a:cubicBezTo>
                <a:lnTo>
                  <a:pt x="111700" y="95983"/>
                </a:lnTo>
                <a:cubicBezTo>
                  <a:pt x="157352" y="18657"/>
                  <a:pt x="225441" y="14757"/>
                  <a:pt x="270973" y="21416"/>
                </a:cubicBezTo>
                <a:cubicBezTo>
                  <a:pt x="278651" y="22556"/>
                  <a:pt x="284650" y="28555"/>
                  <a:pt x="285730" y="36174"/>
                </a:cubicBezTo>
                <a:cubicBezTo>
                  <a:pt x="292389" y="81706"/>
                  <a:pt x="288490" y="149794"/>
                  <a:pt x="211163" y="195446"/>
                </a:cubicBezTo>
                <a:lnTo>
                  <a:pt x="211163" y="252436"/>
                </a:lnTo>
                <a:cubicBezTo>
                  <a:pt x="211163" y="262574"/>
                  <a:pt x="205884" y="271932"/>
                  <a:pt x="197185" y="277152"/>
                </a:cubicBezTo>
                <a:lnTo>
                  <a:pt x="144275" y="308886"/>
                </a:lnTo>
                <a:cubicBezTo>
                  <a:pt x="131497" y="316565"/>
                  <a:pt x="115180" y="307326"/>
                  <a:pt x="115180" y="292449"/>
                </a:cubicBezTo>
                <a:lnTo>
                  <a:pt x="115180" y="230360"/>
                </a:lnTo>
                <a:cubicBezTo>
                  <a:pt x="115180" y="209183"/>
                  <a:pt x="97963" y="191966"/>
                  <a:pt x="76787" y="191966"/>
                </a:cubicBezTo>
                <a:lnTo>
                  <a:pt x="76727" y="191966"/>
                </a:lnTo>
                <a:close/>
                <a:moveTo>
                  <a:pt x="239958" y="95983"/>
                </a:moveTo>
                <a:cubicBezTo>
                  <a:pt x="239958" y="80091"/>
                  <a:pt x="227055" y="67188"/>
                  <a:pt x="211163" y="67188"/>
                </a:cubicBezTo>
                <a:cubicBezTo>
                  <a:pt x="195271" y="67188"/>
                  <a:pt x="182368" y="80091"/>
                  <a:pt x="182368" y="95983"/>
                </a:cubicBezTo>
                <a:cubicBezTo>
                  <a:pt x="182368" y="111876"/>
                  <a:pt x="195271" y="124778"/>
                  <a:pt x="211163" y="124778"/>
                </a:cubicBezTo>
                <a:cubicBezTo>
                  <a:pt x="227055" y="124778"/>
                  <a:pt x="239958" y="111876"/>
                  <a:pt x="239958" y="95983"/>
                </a:cubicBezTo>
                <a:close/>
              </a:path>
            </a:pathLst>
          </a:custGeom>
          <a:solidFill>
            <a:srgbClr val="38BDF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4419" y="354419"/>
            <a:ext cx="11642651" cy="354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12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Summary &amp; Next Steps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54419" y="815163"/>
            <a:ext cx="1134140" cy="35442"/>
          </a:xfrm>
          <a:custGeom>
            <a:avLst/>
            <a:gdLst/>
            <a:ahLst/>
            <a:cxnLst/>
            <a:rect l="l" t="t" r="r" b="b"/>
            <a:pathLst>
              <a:path w="1134140" h="35442">
                <a:moveTo>
                  <a:pt x="17721" y="0"/>
                </a:moveTo>
                <a:lnTo>
                  <a:pt x="1116419" y="0"/>
                </a:lnTo>
                <a:cubicBezTo>
                  <a:pt x="1126206" y="0"/>
                  <a:pt x="1134140" y="7934"/>
                  <a:pt x="1134140" y="17721"/>
                </a:cubicBezTo>
                <a:lnTo>
                  <a:pt x="1134140" y="17721"/>
                </a:lnTo>
                <a:cubicBezTo>
                  <a:pt x="1134140" y="27508"/>
                  <a:pt x="1126206" y="35442"/>
                  <a:pt x="1116419" y="35442"/>
                </a:cubicBezTo>
                <a:lnTo>
                  <a:pt x="17721" y="35442"/>
                </a:lnTo>
                <a:cubicBezTo>
                  <a:pt x="7940" y="35442"/>
                  <a:pt x="0" y="27501"/>
                  <a:pt x="0" y="17721"/>
                </a:cubicBezTo>
                <a:lnTo>
                  <a:pt x="0" y="17721"/>
                </a:lnTo>
                <a:cubicBezTo>
                  <a:pt x="0" y="7940"/>
                  <a:pt x="7940" y="0"/>
                  <a:pt x="17721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50000">
                <a:srgbClr val="818CF8"/>
              </a:gs>
              <a:gs pos="100000">
                <a:srgbClr val="34D399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54419" y="956930"/>
            <a:ext cx="11571767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สรุปทั้งคอร์สและแนวทางต่อไปสู่ Web 201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8849" y="1351221"/>
            <a:ext cx="11474302" cy="1603744"/>
          </a:xfrm>
          <a:custGeom>
            <a:avLst/>
            <a:gdLst/>
            <a:ahLst/>
            <a:cxnLst/>
            <a:rect l="l" t="t" r="r" b="b"/>
            <a:pathLst>
              <a:path w="11474302" h="1603744">
                <a:moveTo>
                  <a:pt x="141771" y="0"/>
                </a:moveTo>
                <a:lnTo>
                  <a:pt x="11332531" y="0"/>
                </a:lnTo>
                <a:cubicBezTo>
                  <a:pt x="11410829" y="0"/>
                  <a:pt x="11474302" y="63473"/>
                  <a:pt x="11474302" y="141771"/>
                </a:cubicBezTo>
                <a:lnTo>
                  <a:pt x="11474302" y="1461973"/>
                </a:lnTo>
                <a:cubicBezTo>
                  <a:pt x="11474302" y="1540271"/>
                  <a:pt x="11410829" y="1603744"/>
                  <a:pt x="11332531" y="1603744"/>
                </a:cubicBezTo>
                <a:lnTo>
                  <a:pt x="141771" y="1603744"/>
                </a:lnTo>
                <a:cubicBezTo>
                  <a:pt x="63473" y="1603744"/>
                  <a:pt x="0" y="1540271"/>
                  <a:pt x="0" y="1461973"/>
                </a:cubicBezTo>
                <a:lnTo>
                  <a:pt x="0" y="141771"/>
                </a:lnTo>
                <a:cubicBezTo>
                  <a:pt x="0" y="63473"/>
                  <a:pt x="63473" y="0"/>
                  <a:pt x="141771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27198" y="1532860"/>
            <a:ext cx="177209" cy="177209"/>
          </a:xfrm>
          <a:custGeom>
            <a:avLst/>
            <a:gdLst/>
            <a:ahLst/>
            <a:cxnLst/>
            <a:rect l="l" t="t" r="r" b="b"/>
            <a:pathLst>
              <a:path w="177209" h="177209">
                <a:moveTo>
                  <a:pt x="0" y="27689"/>
                </a:moveTo>
                <a:cubicBezTo>
                  <a:pt x="0" y="18517"/>
                  <a:pt x="7441" y="11076"/>
                  <a:pt x="16613" y="11076"/>
                </a:cubicBezTo>
                <a:lnTo>
                  <a:pt x="49840" y="11076"/>
                </a:lnTo>
                <a:cubicBezTo>
                  <a:pt x="59012" y="11076"/>
                  <a:pt x="66453" y="18517"/>
                  <a:pt x="66453" y="27689"/>
                </a:cubicBezTo>
                <a:lnTo>
                  <a:pt x="66453" y="33227"/>
                </a:lnTo>
                <a:lnTo>
                  <a:pt x="110756" y="33227"/>
                </a:lnTo>
                <a:lnTo>
                  <a:pt x="110756" y="27689"/>
                </a:lnTo>
                <a:cubicBezTo>
                  <a:pt x="110756" y="18517"/>
                  <a:pt x="118197" y="11076"/>
                  <a:pt x="127369" y="11076"/>
                </a:cubicBezTo>
                <a:lnTo>
                  <a:pt x="160596" y="11076"/>
                </a:lnTo>
                <a:cubicBezTo>
                  <a:pt x="169768" y="11076"/>
                  <a:pt x="177209" y="18517"/>
                  <a:pt x="177209" y="27689"/>
                </a:cubicBezTo>
                <a:lnTo>
                  <a:pt x="177209" y="60916"/>
                </a:lnTo>
                <a:cubicBezTo>
                  <a:pt x="177209" y="70088"/>
                  <a:pt x="169768" y="77529"/>
                  <a:pt x="160596" y="77529"/>
                </a:cubicBezTo>
                <a:lnTo>
                  <a:pt x="127369" y="77529"/>
                </a:lnTo>
                <a:cubicBezTo>
                  <a:pt x="118197" y="77529"/>
                  <a:pt x="110756" y="70088"/>
                  <a:pt x="110756" y="60916"/>
                </a:cubicBezTo>
                <a:lnTo>
                  <a:pt x="110756" y="55378"/>
                </a:lnTo>
                <a:lnTo>
                  <a:pt x="66453" y="55378"/>
                </a:lnTo>
                <a:lnTo>
                  <a:pt x="66453" y="60916"/>
                </a:lnTo>
                <a:cubicBezTo>
                  <a:pt x="66453" y="63442"/>
                  <a:pt x="65865" y="65865"/>
                  <a:pt x="64861" y="68011"/>
                </a:cubicBezTo>
                <a:lnTo>
                  <a:pt x="88605" y="99680"/>
                </a:lnTo>
                <a:lnTo>
                  <a:pt x="116294" y="99680"/>
                </a:lnTo>
                <a:cubicBezTo>
                  <a:pt x="125466" y="99680"/>
                  <a:pt x="132907" y="107122"/>
                  <a:pt x="132907" y="116294"/>
                </a:cubicBezTo>
                <a:lnTo>
                  <a:pt x="132907" y="149520"/>
                </a:lnTo>
                <a:cubicBezTo>
                  <a:pt x="132907" y="158692"/>
                  <a:pt x="125466" y="166134"/>
                  <a:pt x="116294" y="166134"/>
                </a:cubicBezTo>
                <a:lnTo>
                  <a:pt x="83067" y="166134"/>
                </a:lnTo>
                <a:cubicBezTo>
                  <a:pt x="73895" y="166134"/>
                  <a:pt x="66453" y="158692"/>
                  <a:pt x="66453" y="149520"/>
                </a:cubicBezTo>
                <a:lnTo>
                  <a:pt x="66453" y="116294"/>
                </a:lnTo>
                <a:cubicBezTo>
                  <a:pt x="66453" y="113767"/>
                  <a:pt x="67042" y="111344"/>
                  <a:pt x="68046" y="109198"/>
                </a:cubicBezTo>
                <a:lnTo>
                  <a:pt x="44302" y="77529"/>
                </a:lnTo>
                <a:lnTo>
                  <a:pt x="16613" y="77529"/>
                </a:lnTo>
                <a:cubicBezTo>
                  <a:pt x="7441" y="77529"/>
                  <a:pt x="0" y="70088"/>
                  <a:pt x="0" y="60916"/>
                </a:cubicBezTo>
                <a:lnTo>
                  <a:pt x="0" y="27689"/>
                </a:ln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26558" y="1497419"/>
            <a:ext cx="11049000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Full-Stack Flow Recap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484128" y="1860698"/>
            <a:ext cx="478465" cy="478465"/>
          </a:xfrm>
          <a:custGeom>
            <a:avLst/>
            <a:gdLst/>
            <a:ahLst/>
            <a:cxnLst/>
            <a:rect l="l" t="t" r="r" b="b"/>
            <a:pathLst>
              <a:path w="478465" h="478465">
                <a:moveTo>
                  <a:pt x="239233" y="0"/>
                </a:moveTo>
                <a:lnTo>
                  <a:pt x="239233" y="0"/>
                </a:lnTo>
                <a:cubicBezTo>
                  <a:pt x="371357" y="0"/>
                  <a:pt x="478465" y="107108"/>
                  <a:pt x="478465" y="239233"/>
                </a:cubicBezTo>
                <a:lnTo>
                  <a:pt x="478465" y="239233"/>
                </a:lnTo>
                <a:cubicBezTo>
                  <a:pt x="478465" y="371357"/>
                  <a:pt x="371357" y="478465"/>
                  <a:pt x="239233" y="478465"/>
                </a:cubicBezTo>
                <a:lnTo>
                  <a:pt x="239233" y="478465"/>
                </a:lnTo>
                <a:cubicBezTo>
                  <a:pt x="107108" y="478465"/>
                  <a:pt x="0" y="371357"/>
                  <a:pt x="0" y="239233"/>
                </a:cubicBezTo>
                <a:lnTo>
                  <a:pt x="0" y="239233"/>
                </a:lnTo>
                <a:cubicBezTo>
                  <a:pt x="0" y="107108"/>
                  <a:pt x="107108" y="0"/>
                  <a:pt x="239233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 w="25400">
            <a:solidFill>
              <a:srgbClr val="38BD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1617035" y="1993605"/>
            <a:ext cx="212651" cy="212651"/>
          </a:xfrm>
          <a:custGeom>
            <a:avLst/>
            <a:gdLst/>
            <a:ahLst/>
            <a:cxnLst/>
            <a:rect l="l" t="t" r="r" b="b"/>
            <a:pathLst>
              <a:path w="212651" h="212651">
                <a:moveTo>
                  <a:pt x="0" y="106326"/>
                </a:moveTo>
                <a:cubicBezTo>
                  <a:pt x="0" y="86971"/>
                  <a:pt x="5192" y="68779"/>
                  <a:pt x="14246" y="52789"/>
                </a:cubicBezTo>
                <a:lnTo>
                  <a:pt x="59850" y="132201"/>
                </a:lnTo>
                <a:cubicBezTo>
                  <a:pt x="68945" y="148482"/>
                  <a:pt x="86348" y="159488"/>
                  <a:pt x="106326" y="159488"/>
                </a:cubicBezTo>
                <a:cubicBezTo>
                  <a:pt x="112265" y="159488"/>
                  <a:pt x="117581" y="158533"/>
                  <a:pt x="123271" y="156747"/>
                </a:cubicBezTo>
                <a:lnTo>
                  <a:pt x="91581" y="211654"/>
                </a:lnTo>
                <a:cubicBezTo>
                  <a:pt x="39831" y="204469"/>
                  <a:pt x="0" y="160028"/>
                  <a:pt x="0" y="106326"/>
                </a:cubicBezTo>
                <a:close/>
                <a:moveTo>
                  <a:pt x="151639" y="133572"/>
                </a:moveTo>
                <a:cubicBezTo>
                  <a:pt x="156747" y="125597"/>
                  <a:pt x="159488" y="115920"/>
                  <a:pt x="159488" y="106326"/>
                </a:cubicBezTo>
                <a:cubicBezTo>
                  <a:pt x="159488" y="90460"/>
                  <a:pt x="152511" y="76214"/>
                  <a:pt x="141504" y="66453"/>
                </a:cubicBezTo>
                <a:lnTo>
                  <a:pt x="204926" y="66453"/>
                </a:lnTo>
                <a:cubicBezTo>
                  <a:pt x="209910" y="78747"/>
                  <a:pt x="212651" y="92246"/>
                  <a:pt x="212651" y="106326"/>
                </a:cubicBezTo>
                <a:cubicBezTo>
                  <a:pt x="212651" y="165054"/>
                  <a:pt x="165054" y="212277"/>
                  <a:pt x="106326" y="212651"/>
                </a:cubicBezTo>
                <a:lnTo>
                  <a:pt x="151639" y="133572"/>
                </a:lnTo>
                <a:close/>
                <a:moveTo>
                  <a:pt x="198447" y="53163"/>
                </a:moveTo>
                <a:lnTo>
                  <a:pt x="106326" y="53163"/>
                </a:lnTo>
                <a:cubicBezTo>
                  <a:pt x="80201" y="53163"/>
                  <a:pt x="59102" y="71479"/>
                  <a:pt x="54201" y="95818"/>
                </a:cubicBezTo>
                <a:lnTo>
                  <a:pt x="22511" y="40910"/>
                </a:lnTo>
                <a:cubicBezTo>
                  <a:pt x="41949" y="15990"/>
                  <a:pt x="72268" y="0"/>
                  <a:pt x="106326" y="0"/>
                </a:cubicBezTo>
                <a:cubicBezTo>
                  <a:pt x="145699" y="0"/>
                  <a:pt x="180047" y="21390"/>
                  <a:pt x="198447" y="53163"/>
                </a:cubicBezTo>
                <a:close/>
                <a:moveTo>
                  <a:pt x="142875" y="106326"/>
                </a:moveTo>
                <a:cubicBezTo>
                  <a:pt x="142875" y="126498"/>
                  <a:pt x="126498" y="142875"/>
                  <a:pt x="106326" y="142875"/>
                </a:cubicBezTo>
                <a:cubicBezTo>
                  <a:pt x="86153" y="142875"/>
                  <a:pt x="69776" y="126498"/>
                  <a:pt x="69776" y="106326"/>
                </a:cubicBezTo>
                <a:cubicBezTo>
                  <a:pt x="69776" y="86153"/>
                  <a:pt x="86153" y="69776"/>
                  <a:pt x="106326" y="69776"/>
                </a:cubicBezTo>
                <a:cubicBezTo>
                  <a:pt x="126498" y="69776"/>
                  <a:pt x="142875" y="86153"/>
                  <a:pt x="142875" y="106326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469605" y="2418907"/>
            <a:ext cx="2507512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16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Browser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74035" y="2631558"/>
            <a:ext cx="2498651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77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Interface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074581" y="2215116"/>
            <a:ext cx="212651" cy="212651"/>
          </a:xfrm>
          <a:custGeom>
            <a:avLst/>
            <a:gdLst/>
            <a:ahLst/>
            <a:cxnLst/>
            <a:rect l="l" t="t" r="r" b="b"/>
            <a:pathLst>
              <a:path w="212651" h="212651">
                <a:moveTo>
                  <a:pt x="208747" y="115712"/>
                </a:moveTo>
                <a:cubicBezTo>
                  <a:pt x="213939" y="110520"/>
                  <a:pt x="213939" y="102089"/>
                  <a:pt x="208747" y="96897"/>
                </a:cubicBezTo>
                <a:lnTo>
                  <a:pt x="142294" y="30444"/>
                </a:lnTo>
                <a:cubicBezTo>
                  <a:pt x="137102" y="25252"/>
                  <a:pt x="128671" y="25252"/>
                  <a:pt x="123479" y="30444"/>
                </a:cubicBezTo>
                <a:cubicBezTo>
                  <a:pt x="118287" y="35636"/>
                  <a:pt x="118287" y="44067"/>
                  <a:pt x="123479" y="49259"/>
                </a:cubicBezTo>
                <a:lnTo>
                  <a:pt x="167255" y="93035"/>
                </a:lnTo>
                <a:lnTo>
                  <a:pt x="13291" y="93035"/>
                </a:lnTo>
                <a:cubicBezTo>
                  <a:pt x="5939" y="93035"/>
                  <a:pt x="0" y="98974"/>
                  <a:pt x="0" y="106326"/>
                </a:cubicBezTo>
                <a:cubicBezTo>
                  <a:pt x="0" y="113677"/>
                  <a:pt x="5939" y="119616"/>
                  <a:pt x="13291" y="119616"/>
                </a:cubicBezTo>
                <a:lnTo>
                  <a:pt x="167255" y="119616"/>
                </a:lnTo>
                <a:lnTo>
                  <a:pt x="123479" y="163393"/>
                </a:lnTo>
                <a:cubicBezTo>
                  <a:pt x="118287" y="168584"/>
                  <a:pt x="118287" y="177015"/>
                  <a:pt x="123479" y="182207"/>
                </a:cubicBezTo>
                <a:cubicBezTo>
                  <a:pt x="128671" y="187399"/>
                  <a:pt x="137102" y="187399"/>
                  <a:pt x="142294" y="182207"/>
                </a:cubicBezTo>
                <a:lnTo>
                  <a:pt x="208747" y="115754"/>
                </a:ln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4399221" y="1860698"/>
            <a:ext cx="478465" cy="478465"/>
          </a:xfrm>
          <a:custGeom>
            <a:avLst/>
            <a:gdLst/>
            <a:ahLst/>
            <a:cxnLst/>
            <a:rect l="l" t="t" r="r" b="b"/>
            <a:pathLst>
              <a:path w="478465" h="478465">
                <a:moveTo>
                  <a:pt x="239233" y="0"/>
                </a:moveTo>
                <a:lnTo>
                  <a:pt x="239233" y="0"/>
                </a:lnTo>
                <a:cubicBezTo>
                  <a:pt x="371357" y="0"/>
                  <a:pt x="478465" y="107108"/>
                  <a:pt x="478465" y="239233"/>
                </a:cubicBezTo>
                <a:lnTo>
                  <a:pt x="478465" y="239233"/>
                </a:lnTo>
                <a:cubicBezTo>
                  <a:pt x="478465" y="371357"/>
                  <a:pt x="371357" y="478465"/>
                  <a:pt x="239233" y="478465"/>
                </a:cubicBezTo>
                <a:lnTo>
                  <a:pt x="239233" y="478465"/>
                </a:lnTo>
                <a:cubicBezTo>
                  <a:pt x="107108" y="478465"/>
                  <a:pt x="0" y="371357"/>
                  <a:pt x="0" y="239233"/>
                </a:cubicBezTo>
                <a:lnTo>
                  <a:pt x="0" y="239233"/>
                </a:lnTo>
                <a:cubicBezTo>
                  <a:pt x="0" y="107108"/>
                  <a:pt x="107108" y="0"/>
                  <a:pt x="239233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 w="25400">
            <a:solidFill>
              <a:srgbClr val="38BD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4532128" y="1993605"/>
            <a:ext cx="212651" cy="212651"/>
          </a:xfrm>
          <a:custGeom>
            <a:avLst/>
            <a:gdLst/>
            <a:ahLst/>
            <a:cxnLst/>
            <a:rect l="l" t="t" r="r" b="b"/>
            <a:pathLst>
              <a:path w="212651" h="212651">
                <a:moveTo>
                  <a:pt x="173693" y="73597"/>
                </a:moveTo>
                <a:cubicBezTo>
                  <a:pt x="171450" y="72850"/>
                  <a:pt x="169207" y="72144"/>
                  <a:pt x="166964" y="71479"/>
                </a:cubicBezTo>
                <a:cubicBezTo>
                  <a:pt x="167338" y="69942"/>
                  <a:pt x="167670" y="68406"/>
                  <a:pt x="168003" y="66869"/>
                </a:cubicBezTo>
                <a:cubicBezTo>
                  <a:pt x="173111" y="42115"/>
                  <a:pt x="169747" y="22220"/>
                  <a:pt x="158409" y="15658"/>
                </a:cubicBezTo>
                <a:cubicBezTo>
                  <a:pt x="147485" y="9387"/>
                  <a:pt x="129667" y="15907"/>
                  <a:pt x="111642" y="31607"/>
                </a:cubicBezTo>
                <a:cubicBezTo>
                  <a:pt x="109856" y="33144"/>
                  <a:pt x="108112" y="34763"/>
                  <a:pt x="106450" y="36383"/>
                </a:cubicBezTo>
                <a:cubicBezTo>
                  <a:pt x="105329" y="35303"/>
                  <a:pt x="104166" y="34224"/>
                  <a:pt x="103003" y="33185"/>
                </a:cubicBezTo>
                <a:cubicBezTo>
                  <a:pt x="84105" y="16406"/>
                  <a:pt x="65166" y="9345"/>
                  <a:pt x="53827" y="15949"/>
                </a:cubicBezTo>
                <a:cubicBezTo>
                  <a:pt x="42946" y="22262"/>
                  <a:pt x="39706" y="40993"/>
                  <a:pt x="44275" y="64418"/>
                </a:cubicBezTo>
                <a:cubicBezTo>
                  <a:pt x="44732" y="66744"/>
                  <a:pt x="45230" y="69029"/>
                  <a:pt x="45811" y="71354"/>
                </a:cubicBezTo>
                <a:cubicBezTo>
                  <a:pt x="43153" y="72102"/>
                  <a:pt x="40537" y="72933"/>
                  <a:pt x="38086" y="73805"/>
                </a:cubicBezTo>
                <a:cubicBezTo>
                  <a:pt x="15907" y="81489"/>
                  <a:pt x="0" y="93616"/>
                  <a:pt x="0" y="106159"/>
                </a:cubicBezTo>
                <a:cubicBezTo>
                  <a:pt x="0" y="119118"/>
                  <a:pt x="16946" y="132118"/>
                  <a:pt x="39997" y="140009"/>
                </a:cubicBezTo>
                <a:cubicBezTo>
                  <a:pt x="41866" y="140632"/>
                  <a:pt x="43735" y="141255"/>
                  <a:pt x="45645" y="141795"/>
                </a:cubicBezTo>
                <a:cubicBezTo>
                  <a:pt x="45022" y="144287"/>
                  <a:pt x="44482" y="146738"/>
                  <a:pt x="43984" y="149271"/>
                </a:cubicBezTo>
                <a:cubicBezTo>
                  <a:pt x="39623" y="172322"/>
                  <a:pt x="43029" y="190597"/>
                  <a:pt x="53910" y="196868"/>
                </a:cubicBezTo>
                <a:cubicBezTo>
                  <a:pt x="65124" y="203348"/>
                  <a:pt x="83981" y="196702"/>
                  <a:pt x="102338" y="180629"/>
                </a:cubicBezTo>
                <a:cubicBezTo>
                  <a:pt x="103792" y="179341"/>
                  <a:pt x="105246" y="178012"/>
                  <a:pt x="106699" y="176600"/>
                </a:cubicBezTo>
                <a:cubicBezTo>
                  <a:pt x="108527" y="178386"/>
                  <a:pt x="110437" y="180089"/>
                  <a:pt x="112348" y="181750"/>
                </a:cubicBezTo>
                <a:cubicBezTo>
                  <a:pt x="130124" y="197035"/>
                  <a:pt x="147693" y="203223"/>
                  <a:pt x="158533" y="196952"/>
                </a:cubicBezTo>
                <a:cubicBezTo>
                  <a:pt x="169747" y="190472"/>
                  <a:pt x="173402" y="170827"/>
                  <a:pt x="168667" y="146904"/>
                </a:cubicBezTo>
                <a:cubicBezTo>
                  <a:pt x="168293" y="145076"/>
                  <a:pt x="167878" y="143207"/>
                  <a:pt x="167421" y="141297"/>
                </a:cubicBezTo>
                <a:cubicBezTo>
                  <a:pt x="168750" y="140923"/>
                  <a:pt x="170038" y="140508"/>
                  <a:pt x="171325" y="140092"/>
                </a:cubicBezTo>
                <a:cubicBezTo>
                  <a:pt x="195290" y="132159"/>
                  <a:pt x="212651" y="119326"/>
                  <a:pt x="212651" y="106159"/>
                </a:cubicBezTo>
                <a:cubicBezTo>
                  <a:pt x="212651" y="93575"/>
                  <a:pt x="196287" y="81364"/>
                  <a:pt x="173693" y="73597"/>
                </a:cubicBezTo>
                <a:close/>
                <a:moveTo>
                  <a:pt x="117498" y="38335"/>
                </a:moveTo>
                <a:cubicBezTo>
                  <a:pt x="132949" y="24879"/>
                  <a:pt x="147361" y="19604"/>
                  <a:pt x="153923" y="23383"/>
                </a:cubicBezTo>
                <a:cubicBezTo>
                  <a:pt x="160942" y="27412"/>
                  <a:pt x="163642" y="43693"/>
                  <a:pt x="159239" y="65083"/>
                </a:cubicBezTo>
                <a:cubicBezTo>
                  <a:pt x="158948" y="66495"/>
                  <a:pt x="158658" y="67866"/>
                  <a:pt x="158284" y="69236"/>
                </a:cubicBezTo>
                <a:cubicBezTo>
                  <a:pt x="149063" y="67160"/>
                  <a:pt x="139718" y="65664"/>
                  <a:pt x="130332" y="64834"/>
                </a:cubicBezTo>
                <a:cubicBezTo>
                  <a:pt x="124933" y="57108"/>
                  <a:pt x="119035" y="49716"/>
                  <a:pt x="112639" y="42779"/>
                </a:cubicBezTo>
                <a:cubicBezTo>
                  <a:pt x="114258" y="41243"/>
                  <a:pt x="115837" y="39789"/>
                  <a:pt x="117498" y="38335"/>
                </a:cubicBezTo>
                <a:close/>
                <a:moveTo>
                  <a:pt x="69444" y="127715"/>
                </a:moveTo>
                <a:cubicBezTo>
                  <a:pt x="71562" y="131329"/>
                  <a:pt x="73722" y="134942"/>
                  <a:pt x="76006" y="138472"/>
                </a:cubicBezTo>
                <a:cubicBezTo>
                  <a:pt x="69527" y="137766"/>
                  <a:pt x="63089" y="136728"/>
                  <a:pt x="56735" y="135357"/>
                </a:cubicBezTo>
                <a:cubicBezTo>
                  <a:pt x="58562" y="129377"/>
                  <a:pt x="60846" y="123188"/>
                  <a:pt x="63505" y="116875"/>
                </a:cubicBezTo>
                <a:cubicBezTo>
                  <a:pt x="65415" y="120530"/>
                  <a:pt x="67367" y="124143"/>
                  <a:pt x="69444" y="127715"/>
                </a:cubicBezTo>
                <a:close/>
                <a:moveTo>
                  <a:pt x="56859" y="77751"/>
                </a:moveTo>
                <a:cubicBezTo>
                  <a:pt x="62840" y="76422"/>
                  <a:pt x="69195" y="75342"/>
                  <a:pt x="75799" y="74511"/>
                </a:cubicBezTo>
                <a:cubicBezTo>
                  <a:pt x="73597" y="77958"/>
                  <a:pt x="71438" y="81489"/>
                  <a:pt x="69402" y="85060"/>
                </a:cubicBezTo>
                <a:cubicBezTo>
                  <a:pt x="67367" y="88591"/>
                  <a:pt x="65374" y="92204"/>
                  <a:pt x="63505" y="95859"/>
                </a:cubicBezTo>
                <a:cubicBezTo>
                  <a:pt x="60888" y="89671"/>
                  <a:pt x="58687" y="83607"/>
                  <a:pt x="56859" y="77751"/>
                </a:cubicBezTo>
                <a:close/>
                <a:moveTo>
                  <a:pt x="68239" y="106367"/>
                </a:moveTo>
                <a:cubicBezTo>
                  <a:pt x="70981" y="100636"/>
                  <a:pt x="73971" y="95028"/>
                  <a:pt x="77128" y="89505"/>
                </a:cubicBezTo>
                <a:cubicBezTo>
                  <a:pt x="80284" y="83981"/>
                  <a:pt x="83690" y="78623"/>
                  <a:pt x="87262" y="73348"/>
                </a:cubicBezTo>
                <a:cubicBezTo>
                  <a:pt x="93492" y="72891"/>
                  <a:pt x="99846" y="72642"/>
                  <a:pt x="106326" y="72642"/>
                </a:cubicBezTo>
                <a:cubicBezTo>
                  <a:pt x="112805" y="72642"/>
                  <a:pt x="119201" y="72891"/>
                  <a:pt x="125389" y="73348"/>
                </a:cubicBezTo>
                <a:cubicBezTo>
                  <a:pt x="128920" y="78581"/>
                  <a:pt x="132284" y="83939"/>
                  <a:pt x="135482" y="89421"/>
                </a:cubicBezTo>
                <a:cubicBezTo>
                  <a:pt x="138680" y="94904"/>
                  <a:pt x="141671" y="100511"/>
                  <a:pt x="144495" y="106201"/>
                </a:cubicBezTo>
                <a:cubicBezTo>
                  <a:pt x="141712" y="111933"/>
                  <a:pt x="138722" y="117581"/>
                  <a:pt x="135524" y="123147"/>
                </a:cubicBezTo>
                <a:cubicBezTo>
                  <a:pt x="132367" y="128671"/>
                  <a:pt x="129003" y="134028"/>
                  <a:pt x="125472" y="139345"/>
                </a:cubicBezTo>
                <a:cubicBezTo>
                  <a:pt x="119284" y="139802"/>
                  <a:pt x="112846" y="140009"/>
                  <a:pt x="106326" y="140009"/>
                </a:cubicBezTo>
                <a:cubicBezTo>
                  <a:pt x="99805" y="140009"/>
                  <a:pt x="93492" y="139802"/>
                  <a:pt x="87386" y="139428"/>
                </a:cubicBezTo>
                <a:cubicBezTo>
                  <a:pt x="83773" y="134153"/>
                  <a:pt x="80367" y="128754"/>
                  <a:pt x="77169" y="123230"/>
                </a:cubicBezTo>
                <a:cubicBezTo>
                  <a:pt x="73971" y="117706"/>
                  <a:pt x="71022" y="112099"/>
                  <a:pt x="68239" y="106367"/>
                </a:cubicBezTo>
                <a:close/>
                <a:moveTo>
                  <a:pt x="143249" y="127632"/>
                </a:moveTo>
                <a:cubicBezTo>
                  <a:pt x="145367" y="123977"/>
                  <a:pt x="147361" y="120281"/>
                  <a:pt x="149313" y="116543"/>
                </a:cubicBezTo>
                <a:cubicBezTo>
                  <a:pt x="151971" y="122565"/>
                  <a:pt x="154297" y="128671"/>
                  <a:pt x="156332" y="134942"/>
                </a:cubicBezTo>
                <a:cubicBezTo>
                  <a:pt x="149894" y="136396"/>
                  <a:pt x="143373" y="137517"/>
                  <a:pt x="136811" y="138265"/>
                </a:cubicBezTo>
                <a:cubicBezTo>
                  <a:pt x="139054" y="134776"/>
                  <a:pt x="141172" y="131204"/>
                  <a:pt x="143249" y="127632"/>
                </a:cubicBezTo>
                <a:close/>
                <a:moveTo>
                  <a:pt x="149230" y="95859"/>
                </a:moveTo>
                <a:cubicBezTo>
                  <a:pt x="147278" y="92204"/>
                  <a:pt x="145284" y="88549"/>
                  <a:pt x="143207" y="84977"/>
                </a:cubicBezTo>
                <a:cubicBezTo>
                  <a:pt x="141172" y="81447"/>
                  <a:pt x="139054" y="77958"/>
                  <a:pt x="136853" y="74511"/>
                </a:cubicBezTo>
                <a:cubicBezTo>
                  <a:pt x="143540" y="75342"/>
                  <a:pt x="149936" y="76463"/>
                  <a:pt x="155916" y="77834"/>
                </a:cubicBezTo>
                <a:cubicBezTo>
                  <a:pt x="154006" y="83981"/>
                  <a:pt x="151763" y="89961"/>
                  <a:pt x="149230" y="95859"/>
                </a:cubicBezTo>
                <a:close/>
                <a:moveTo>
                  <a:pt x="106409" y="49134"/>
                </a:moveTo>
                <a:cubicBezTo>
                  <a:pt x="110770" y="53869"/>
                  <a:pt x="114881" y="58853"/>
                  <a:pt x="118703" y="64003"/>
                </a:cubicBezTo>
                <a:cubicBezTo>
                  <a:pt x="110479" y="63629"/>
                  <a:pt x="102214" y="63629"/>
                  <a:pt x="93990" y="64003"/>
                </a:cubicBezTo>
                <a:cubicBezTo>
                  <a:pt x="98060" y="58645"/>
                  <a:pt x="102255" y="53661"/>
                  <a:pt x="106409" y="49134"/>
                </a:cubicBezTo>
                <a:close/>
                <a:moveTo>
                  <a:pt x="58230" y="23674"/>
                </a:moveTo>
                <a:cubicBezTo>
                  <a:pt x="65207" y="19604"/>
                  <a:pt x="80699" y="25418"/>
                  <a:pt x="97022" y="39872"/>
                </a:cubicBezTo>
                <a:cubicBezTo>
                  <a:pt x="98060" y="40786"/>
                  <a:pt x="99099" y="41783"/>
                  <a:pt x="100179" y="42779"/>
                </a:cubicBezTo>
                <a:cubicBezTo>
                  <a:pt x="93741" y="49716"/>
                  <a:pt x="87802" y="57108"/>
                  <a:pt x="82361" y="64834"/>
                </a:cubicBezTo>
                <a:cubicBezTo>
                  <a:pt x="72974" y="65664"/>
                  <a:pt x="63671" y="67118"/>
                  <a:pt x="54450" y="69153"/>
                </a:cubicBezTo>
                <a:cubicBezTo>
                  <a:pt x="53910" y="67035"/>
                  <a:pt x="53454" y="64875"/>
                  <a:pt x="52997" y="62715"/>
                </a:cubicBezTo>
                <a:cubicBezTo>
                  <a:pt x="49093" y="42613"/>
                  <a:pt x="51668" y="27454"/>
                  <a:pt x="58230" y="23674"/>
                </a:cubicBezTo>
                <a:close/>
                <a:moveTo>
                  <a:pt x="48054" y="133156"/>
                </a:moveTo>
                <a:cubicBezTo>
                  <a:pt x="46310" y="132658"/>
                  <a:pt x="44607" y="132118"/>
                  <a:pt x="42904" y="131536"/>
                </a:cubicBezTo>
                <a:cubicBezTo>
                  <a:pt x="34057" y="128754"/>
                  <a:pt x="24006" y="124351"/>
                  <a:pt x="16738" y="118578"/>
                </a:cubicBezTo>
                <a:cubicBezTo>
                  <a:pt x="12543" y="115671"/>
                  <a:pt x="9719" y="111185"/>
                  <a:pt x="8930" y="106159"/>
                </a:cubicBezTo>
                <a:cubicBezTo>
                  <a:pt x="8930" y="98559"/>
                  <a:pt x="22054" y="88840"/>
                  <a:pt x="40993" y="82236"/>
                </a:cubicBezTo>
                <a:cubicBezTo>
                  <a:pt x="43361" y="81406"/>
                  <a:pt x="45770" y="80658"/>
                  <a:pt x="48179" y="79952"/>
                </a:cubicBezTo>
                <a:cubicBezTo>
                  <a:pt x="51003" y="88965"/>
                  <a:pt x="54409" y="97811"/>
                  <a:pt x="58354" y="106367"/>
                </a:cubicBezTo>
                <a:cubicBezTo>
                  <a:pt x="54367" y="115048"/>
                  <a:pt x="50920" y="124019"/>
                  <a:pt x="48054" y="133156"/>
                </a:cubicBezTo>
                <a:close/>
                <a:moveTo>
                  <a:pt x="96482" y="173859"/>
                </a:moveTo>
                <a:cubicBezTo>
                  <a:pt x="89629" y="180130"/>
                  <a:pt x="81696" y="185114"/>
                  <a:pt x="73057" y="188520"/>
                </a:cubicBezTo>
                <a:cubicBezTo>
                  <a:pt x="68447" y="190722"/>
                  <a:pt x="63131" y="190929"/>
                  <a:pt x="58396" y="189060"/>
                </a:cubicBezTo>
                <a:cubicBezTo>
                  <a:pt x="51792" y="185239"/>
                  <a:pt x="49051" y="170578"/>
                  <a:pt x="52789" y="150849"/>
                </a:cubicBezTo>
                <a:cubicBezTo>
                  <a:pt x="53246" y="148524"/>
                  <a:pt x="53744" y="146198"/>
                  <a:pt x="54326" y="143913"/>
                </a:cubicBezTo>
                <a:cubicBezTo>
                  <a:pt x="63629" y="145907"/>
                  <a:pt x="73016" y="147278"/>
                  <a:pt x="82527" y="147984"/>
                </a:cubicBezTo>
                <a:cubicBezTo>
                  <a:pt x="88009" y="155750"/>
                  <a:pt x="94032" y="163185"/>
                  <a:pt x="100469" y="170162"/>
                </a:cubicBezTo>
                <a:cubicBezTo>
                  <a:pt x="99140" y="171450"/>
                  <a:pt x="97811" y="172696"/>
                  <a:pt x="96482" y="173859"/>
                </a:cubicBezTo>
                <a:close/>
                <a:moveTo>
                  <a:pt x="106658" y="163766"/>
                </a:moveTo>
                <a:cubicBezTo>
                  <a:pt x="102421" y="159198"/>
                  <a:pt x="98185" y="154131"/>
                  <a:pt x="94073" y="148690"/>
                </a:cubicBezTo>
                <a:cubicBezTo>
                  <a:pt x="98060" y="148856"/>
                  <a:pt x="102172" y="148939"/>
                  <a:pt x="106326" y="148939"/>
                </a:cubicBezTo>
                <a:cubicBezTo>
                  <a:pt x="110604" y="148939"/>
                  <a:pt x="114798" y="148856"/>
                  <a:pt x="118952" y="148648"/>
                </a:cubicBezTo>
                <a:cubicBezTo>
                  <a:pt x="115131" y="153923"/>
                  <a:pt x="111019" y="158948"/>
                  <a:pt x="106658" y="163766"/>
                </a:cubicBezTo>
                <a:close/>
                <a:moveTo>
                  <a:pt x="160942" y="176226"/>
                </a:moveTo>
                <a:cubicBezTo>
                  <a:pt x="160568" y="181293"/>
                  <a:pt x="158076" y="186028"/>
                  <a:pt x="154089" y="189226"/>
                </a:cubicBezTo>
                <a:cubicBezTo>
                  <a:pt x="147485" y="193047"/>
                  <a:pt x="133405" y="188063"/>
                  <a:pt x="118204" y="175022"/>
                </a:cubicBezTo>
                <a:cubicBezTo>
                  <a:pt x="116460" y="173527"/>
                  <a:pt x="114715" y="171907"/>
                  <a:pt x="112929" y="170246"/>
                </a:cubicBezTo>
                <a:cubicBezTo>
                  <a:pt x="119284" y="163226"/>
                  <a:pt x="125140" y="155792"/>
                  <a:pt x="130457" y="147984"/>
                </a:cubicBezTo>
                <a:cubicBezTo>
                  <a:pt x="139968" y="147194"/>
                  <a:pt x="149437" y="145741"/>
                  <a:pt x="158782" y="143623"/>
                </a:cubicBezTo>
                <a:cubicBezTo>
                  <a:pt x="159198" y="145325"/>
                  <a:pt x="159571" y="147028"/>
                  <a:pt x="159904" y="148690"/>
                </a:cubicBezTo>
                <a:cubicBezTo>
                  <a:pt x="161939" y="157661"/>
                  <a:pt x="162271" y="167006"/>
                  <a:pt x="160942" y="176226"/>
                </a:cubicBezTo>
                <a:close/>
                <a:moveTo>
                  <a:pt x="168501" y="131578"/>
                </a:moveTo>
                <a:cubicBezTo>
                  <a:pt x="167338" y="131952"/>
                  <a:pt x="166175" y="132326"/>
                  <a:pt x="164971" y="132658"/>
                </a:cubicBezTo>
                <a:cubicBezTo>
                  <a:pt x="162063" y="123603"/>
                  <a:pt x="158492" y="114757"/>
                  <a:pt x="154380" y="106159"/>
                </a:cubicBezTo>
                <a:cubicBezTo>
                  <a:pt x="158367" y="97687"/>
                  <a:pt x="161731" y="88965"/>
                  <a:pt x="164555" y="80035"/>
                </a:cubicBezTo>
                <a:cubicBezTo>
                  <a:pt x="166715" y="80658"/>
                  <a:pt x="168792" y="81322"/>
                  <a:pt x="170785" y="81987"/>
                </a:cubicBezTo>
                <a:cubicBezTo>
                  <a:pt x="190140" y="88632"/>
                  <a:pt x="203721" y="98517"/>
                  <a:pt x="203721" y="106076"/>
                </a:cubicBezTo>
                <a:cubicBezTo>
                  <a:pt x="203721" y="114217"/>
                  <a:pt x="189226" y="124725"/>
                  <a:pt x="168501" y="131578"/>
                </a:cubicBezTo>
                <a:close/>
                <a:moveTo>
                  <a:pt x="106326" y="125348"/>
                </a:moveTo>
                <a:cubicBezTo>
                  <a:pt x="116824" y="125348"/>
                  <a:pt x="125348" y="116824"/>
                  <a:pt x="125348" y="106326"/>
                </a:cubicBezTo>
                <a:cubicBezTo>
                  <a:pt x="125348" y="95827"/>
                  <a:pt x="116824" y="87303"/>
                  <a:pt x="106326" y="87303"/>
                </a:cubicBezTo>
                <a:cubicBezTo>
                  <a:pt x="95827" y="87303"/>
                  <a:pt x="87303" y="95827"/>
                  <a:pt x="87303" y="106326"/>
                </a:cubicBezTo>
                <a:cubicBezTo>
                  <a:pt x="87303" y="116824"/>
                  <a:pt x="95827" y="125348"/>
                  <a:pt x="106326" y="125348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3384698" y="2418907"/>
            <a:ext cx="2507512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16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React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389128" y="2631558"/>
            <a:ext cx="2498651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77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89674" y="2215116"/>
            <a:ext cx="212651" cy="212651"/>
          </a:xfrm>
          <a:custGeom>
            <a:avLst/>
            <a:gdLst/>
            <a:ahLst/>
            <a:cxnLst/>
            <a:rect l="l" t="t" r="r" b="b"/>
            <a:pathLst>
              <a:path w="212651" h="212651">
                <a:moveTo>
                  <a:pt x="208747" y="115712"/>
                </a:moveTo>
                <a:cubicBezTo>
                  <a:pt x="213939" y="110520"/>
                  <a:pt x="213939" y="102089"/>
                  <a:pt x="208747" y="96897"/>
                </a:cubicBezTo>
                <a:lnTo>
                  <a:pt x="142294" y="30444"/>
                </a:lnTo>
                <a:cubicBezTo>
                  <a:pt x="137102" y="25252"/>
                  <a:pt x="128671" y="25252"/>
                  <a:pt x="123479" y="30444"/>
                </a:cubicBezTo>
                <a:cubicBezTo>
                  <a:pt x="118287" y="35636"/>
                  <a:pt x="118287" y="44067"/>
                  <a:pt x="123479" y="49259"/>
                </a:cubicBezTo>
                <a:lnTo>
                  <a:pt x="167255" y="93035"/>
                </a:lnTo>
                <a:lnTo>
                  <a:pt x="13291" y="93035"/>
                </a:lnTo>
                <a:cubicBezTo>
                  <a:pt x="5939" y="93035"/>
                  <a:pt x="0" y="98974"/>
                  <a:pt x="0" y="106326"/>
                </a:cubicBezTo>
                <a:cubicBezTo>
                  <a:pt x="0" y="113677"/>
                  <a:pt x="5939" y="119616"/>
                  <a:pt x="13291" y="119616"/>
                </a:cubicBezTo>
                <a:lnTo>
                  <a:pt x="167255" y="119616"/>
                </a:lnTo>
                <a:lnTo>
                  <a:pt x="123479" y="163393"/>
                </a:lnTo>
                <a:cubicBezTo>
                  <a:pt x="118287" y="168584"/>
                  <a:pt x="118287" y="177015"/>
                  <a:pt x="123479" y="182207"/>
                </a:cubicBezTo>
                <a:cubicBezTo>
                  <a:pt x="128671" y="187399"/>
                  <a:pt x="137102" y="187399"/>
                  <a:pt x="142294" y="182207"/>
                </a:cubicBezTo>
                <a:lnTo>
                  <a:pt x="208747" y="115754"/>
                </a:ln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7314314" y="1860698"/>
            <a:ext cx="478465" cy="478465"/>
          </a:xfrm>
          <a:custGeom>
            <a:avLst/>
            <a:gdLst/>
            <a:ahLst/>
            <a:cxnLst/>
            <a:rect l="l" t="t" r="r" b="b"/>
            <a:pathLst>
              <a:path w="478465" h="478465">
                <a:moveTo>
                  <a:pt x="239233" y="0"/>
                </a:moveTo>
                <a:lnTo>
                  <a:pt x="239233" y="0"/>
                </a:lnTo>
                <a:cubicBezTo>
                  <a:pt x="371357" y="0"/>
                  <a:pt x="478465" y="107108"/>
                  <a:pt x="478465" y="239233"/>
                </a:cubicBezTo>
                <a:lnTo>
                  <a:pt x="478465" y="239233"/>
                </a:lnTo>
                <a:cubicBezTo>
                  <a:pt x="478465" y="371357"/>
                  <a:pt x="371357" y="478465"/>
                  <a:pt x="239233" y="478465"/>
                </a:cubicBezTo>
                <a:lnTo>
                  <a:pt x="239233" y="478465"/>
                </a:lnTo>
                <a:cubicBezTo>
                  <a:pt x="107108" y="478465"/>
                  <a:pt x="0" y="371357"/>
                  <a:pt x="0" y="239233"/>
                </a:cubicBezTo>
                <a:lnTo>
                  <a:pt x="0" y="239233"/>
                </a:lnTo>
                <a:cubicBezTo>
                  <a:pt x="0" y="107108"/>
                  <a:pt x="107108" y="0"/>
                  <a:pt x="239233" y="0"/>
                </a:cubicBezTo>
                <a:close/>
              </a:path>
            </a:pathLst>
          </a:custGeom>
          <a:solidFill>
            <a:srgbClr val="818CF8">
              <a:alpha val="20000"/>
            </a:srgbClr>
          </a:solidFill>
          <a:ln w="25400">
            <a:solidFill>
              <a:srgbClr val="818C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7460512" y="1993605"/>
            <a:ext cx="186070" cy="212651"/>
          </a:xfrm>
          <a:custGeom>
            <a:avLst/>
            <a:gdLst/>
            <a:ahLst/>
            <a:cxnLst/>
            <a:rect l="l" t="t" r="r" b="b"/>
            <a:pathLst>
              <a:path w="186070" h="212651">
                <a:moveTo>
                  <a:pt x="93243" y="210990"/>
                </a:moveTo>
                <a:cubicBezTo>
                  <a:pt x="90460" y="210990"/>
                  <a:pt x="87636" y="210242"/>
                  <a:pt x="85185" y="208830"/>
                </a:cubicBezTo>
                <a:lnTo>
                  <a:pt x="59559" y="193670"/>
                </a:lnTo>
                <a:cubicBezTo>
                  <a:pt x="55738" y="191511"/>
                  <a:pt x="57607" y="190763"/>
                  <a:pt x="58853" y="190348"/>
                </a:cubicBezTo>
                <a:cubicBezTo>
                  <a:pt x="63961" y="188562"/>
                  <a:pt x="65000" y="188188"/>
                  <a:pt x="70441" y="185073"/>
                </a:cubicBezTo>
                <a:cubicBezTo>
                  <a:pt x="71022" y="184741"/>
                  <a:pt x="71770" y="184865"/>
                  <a:pt x="72351" y="185239"/>
                </a:cubicBezTo>
                <a:lnTo>
                  <a:pt x="92038" y="196910"/>
                </a:lnTo>
                <a:cubicBezTo>
                  <a:pt x="92744" y="197325"/>
                  <a:pt x="93741" y="197325"/>
                  <a:pt x="94405" y="196910"/>
                </a:cubicBezTo>
                <a:lnTo>
                  <a:pt x="171118" y="152635"/>
                </a:lnTo>
                <a:cubicBezTo>
                  <a:pt x="171824" y="152220"/>
                  <a:pt x="172281" y="151389"/>
                  <a:pt x="172281" y="150559"/>
                </a:cubicBezTo>
                <a:lnTo>
                  <a:pt x="172281" y="62009"/>
                </a:lnTo>
                <a:cubicBezTo>
                  <a:pt x="172281" y="61137"/>
                  <a:pt x="171824" y="60348"/>
                  <a:pt x="171076" y="59891"/>
                </a:cubicBezTo>
                <a:lnTo>
                  <a:pt x="94405" y="15658"/>
                </a:lnTo>
                <a:cubicBezTo>
                  <a:pt x="93699" y="15243"/>
                  <a:pt x="92744" y="15243"/>
                  <a:pt x="92038" y="15658"/>
                </a:cubicBezTo>
                <a:lnTo>
                  <a:pt x="15409" y="59933"/>
                </a:lnTo>
                <a:cubicBezTo>
                  <a:pt x="14661" y="60348"/>
                  <a:pt x="14204" y="61179"/>
                  <a:pt x="14204" y="62051"/>
                </a:cubicBezTo>
                <a:lnTo>
                  <a:pt x="14204" y="150559"/>
                </a:lnTo>
                <a:cubicBezTo>
                  <a:pt x="14204" y="151389"/>
                  <a:pt x="14661" y="152220"/>
                  <a:pt x="15409" y="152594"/>
                </a:cubicBezTo>
                <a:lnTo>
                  <a:pt x="36425" y="164722"/>
                </a:lnTo>
                <a:cubicBezTo>
                  <a:pt x="47847" y="170412"/>
                  <a:pt x="54824" y="163725"/>
                  <a:pt x="54824" y="156955"/>
                </a:cubicBezTo>
                <a:lnTo>
                  <a:pt x="54824" y="69568"/>
                </a:lnTo>
                <a:cubicBezTo>
                  <a:pt x="54824" y="68322"/>
                  <a:pt x="55821" y="67367"/>
                  <a:pt x="57067" y="67367"/>
                </a:cubicBezTo>
                <a:lnTo>
                  <a:pt x="66786" y="67367"/>
                </a:lnTo>
                <a:cubicBezTo>
                  <a:pt x="67990" y="67367"/>
                  <a:pt x="69029" y="68322"/>
                  <a:pt x="69029" y="69568"/>
                </a:cubicBezTo>
                <a:lnTo>
                  <a:pt x="69029" y="156996"/>
                </a:lnTo>
                <a:cubicBezTo>
                  <a:pt x="69029" y="172198"/>
                  <a:pt x="60722" y="180920"/>
                  <a:pt x="46310" y="180920"/>
                </a:cubicBezTo>
                <a:cubicBezTo>
                  <a:pt x="41866" y="180920"/>
                  <a:pt x="38377" y="180920"/>
                  <a:pt x="28658" y="176102"/>
                </a:cubicBezTo>
                <a:lnTo>
                  <a:pt x="8556" y="164514"/>
                </a:lnTo>
                <a:cubicBezTo>
                  <a:pt x="3572" y="161648"/>
                  <a:pt x="498" y="156290"/>
                  <a:pt x="498" y="150517"/>
                </a:cubicBezTo>
                <a:lnTo>
                  <a:pt x="498" y="62009"/>
                </a:lnTo>
                <a:cubicBezTo>
                  <a:pt x="498" y="56278"/>
                  <a:pt x="3572" y="50878"/>
                  <a:pt x="8556" y="48013"/>
                </a:cubicBezTo>
                <a:lnTo>
                  <a:pt x="85185" y="3738"/>
                </a:lnTo>
                <a:cubicBezTo>
                  <a:pt x="90044" y="997"/>
                  <a:pt x="96482" y="997"/>
                  <a:pt x="101300" y="3738"/>
                </a:cubicBezTo>
                <a:lnTo>
                  <a:pt x="178012" y="48054"/>
                </a:lnTo>
                <a:cubicBezTo>
                  <a:pt x="182996" y="50920"/>
                  <a:pt x="186070" y="56278"/>
                  <a:pt x="186070" y="62051"/>
                </a:cubicBezTo>
                <a:lnTo>
                  <a:pt x="186070" y="150559"/>
                </a:lnTo>
                <a:cubicBezTo>
                  <a:pt x="186070" y="156290"/>
                  <a:pt x="182996" y="161648"/>
                  <a:pt x="178012" y="164555"/>
                </a:cubicBezTo>
                <a:lnTo>
                  <a:pt x="101300" y="208830"/>
                </a:lnTo>
                <a:cubicBezTo>
                  <a:pt x="98850" y="210242"/>
                  <a:pt x="96067" y="210990"/>
                  <a:pt x="93243" y="210990"/>
                </a:cubicBezTo>
                <a:close/>
                <a:moveTo>
                  <a:pt x="155169" y="123728"/>
                </a:moveTo>
                <a:cubicBezTo>
                  <a:pt x="155169" y="107156"/>
                  <a:pt x="143955" y="102754"/>
                  <a:pt x="120405" y="99639"/>
                </a:cubicBezTo>
                <a:cubicBezTo>
                  <a:pt x="96565" y="96482"/>
                  <a:pt x="94156" y="94862"/>
                  <a:pt x="94156" y="89297"/>
                </a:cubicBezTo>
                <a:cubicBezTo>
                  <a:pt x="94156" y="84687"/>
                  <a:pt x="96191" y="78540"/>
                  <a:pt x="113843" y="78540"/>
                </a:cubicBezTo>
                <a:cubicBezTo>
                  <a:pt x="129584" y="78540"/>
                  <a:pt x="135399" y="81945"/>
                  <a:pt x="137808" y="92578"/>
                </a:cubicBezTo>
                <a:cubicBezTo>
                  <a:pt x="138016" y="93575"/>
                  <a:pt x="138929" y="94322"/>
                  <a:pt x="139968" y="94322"/>
                </a:cubicBezTo>
                <a:lnTo>
                  <a:pt x="149936" y="94322"/>
                </a:lnTo>
                <a:cubicBezTo>
                  <a:pt x="150559" y="94322"/>
                  <a:pt x="151140" y="94073"/>
                  <a:pt x="151555" y="93616"/>
                </a:cubicBezTo>
                <a:cubicBezTo>
                  <a:pt x="151971" y="93159"/>
                  <a:pt x="152178" y="92536"/>
                  <a:pt x="152137" y="91913"/>
                </a:cubicBezTo>
                <a:cubicBezTo>
                  <a:pt x="150600" y="73597"/>
                  <a:pt x="138431" y="65083"/>
                  <a:pt x="113843" y="65083"/>
                </a:cubicBezTo>
                <a:cubicBezTo>
                  <a:pt x="91955" y="65083"/>
                  <a:pt x="78914" y="74303"/>
                  <a:pt x="78914" y="89795"/>
                </a:cubicBezTo>
                <a:cubicBezTo>
                  <a:pt x="78914" y="106575"/>
                  <a:pt x="91913" y="111227"/>
                  <a:pt x="112888" y="113303"/>
                </a:cubicBezTo>
                <a:cubicBezTo>
                  <a:pt x="138016" y="115754"/>
                  <a:pt x="139968" y="119450"/>
                  <a:pt x="139968" y="124393"/>
                </a:cubicBezTo>
                <a:cubicBezTo>
                  <a:pt x="139968" y="132949"/>
                  <a:pt x="133073" y="136603"/>
                  <a:pt x="116917" y="136603"/>
                </a:cubicBezTo>
                <a:cubicBezTo>
                  <a:pt x="96607" y="136603"/>
                  <a:pt x="92163" y="131495"/>
                  <a:pt x="90667" y="121402"/>
                </a:cubicBezTo>
                <a:cubicBezTo>
                  <a:pt x="90501" y="120322"/>
                  <a:pt x="89588" y="119533"/>
                  <a:pt x="88466" y="119533"/>
                </a:cubicBezTo>
                <a:lnTo>
                  <a:pt x="78540" y="119533"/>
                </a:lnTo>
                <a:cubicBezTo>
                  <a:pt x="77294" y="119533"/>
                  <a:pt x="76338" y="120530"/>
                  <a:pt x="76338" y="121734"/>
                </a:cubicBezTo>
                <a:cubicBezTo>
                  <a:pt x="76338" y="134651"/>
                  <a:pt x="83358" y="150060"/>
                  <a:pt x="116958" y="150060"/>
                </a:cubicBezTo>
                <a:cubicBezTo>
                  <a:pt x="141214" y="150019"/>
                  <a:pt x="155169" y="140425"/>
                  <a:pt x="155169" y="123728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299791" y="2418907"/>
            <a:ext cx="2507512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16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Express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304221" y="2631558"/>
            <a:ext cx="2498651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77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 API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904767" y="2215116"/>
            <a:ext cx="212651" cy="212651"/>
          </a:xfrm>
          <a:custGeom>
            <a:avLst/>
            <a:gdLst/>
            <a:ahLst/>
            <a:cxnLst/>
            <a:rect l="l" t="t" r="r" b="b"/>
            <a:pathLst>
              <a:path w="212651" h="212651">
                <a:moveTo>
                  <a:pt x="208747" y="115712"/>
                </a:moveTo>
                <a:cubicBezTo>
                  <a:pt x="213939" y="110520"/>
                  <a:pt x="213939" y="102089"/>
                  <a:pt x="208747" y="96897"/>
                </a:cubicBezTo>
                <a:lnTo>
                  <a:pt x="142294" y="30444"/>
                </a:lnTo>
                <a:cubicBezTo>
                  <a:pt x="137102" y="25252"/>
                  <a:pt x="128671" y="25252"/>
                  <a:pt x="123479" y="30444"/>
                </a:cubicBezTo>
                <a:cubicBezTo>
                  <a:pt x="118287" y="35636"/>
                  <a:pt x="118287" y="44067"/>
                  <a:pt x="123479" y="49259"/>
                </a:cubicBezTo>
                <a:lnTo>
                  <a:pt x="167255" y="93035"/>
                </a:lnTo>
                <a:lnTo>
                  <a:pt x="13291" y="93035"/>
                </a:lnTo>
                <a:cubicBezTo>
                  <a:pt x="5939" y="93035"/>
                  <a:pt x="0" y="98974"/>
                  <a:pt x="0" y="106326"/>
                </a:cubicBezTo>
                <a:cubicBezTo>
                  <a:pt x="0" y="113677"/>
                  <a:pt x="5939" y="119616"/>
                  <a:pt x="13291" y="119616"/>
                </a:cubicBezTo>
                <a:lnTo>
                  <a:pt x="167255" y="119616"/>
                </a:lnTo>
                <a:lnTo>
                  <a:pt x="123479" y="163393"/>
                </a:lnTo>
                <a:cubicBezTo>
                  <a:pt x="118287" y="168584"/>
                  <a:pt x="118287" y="177015"/>
                  <a:pt x="123479" y="182207"/>
                </a:cubicBezTo>
                <a:cubicBezTo>
                  <a:pt x="128671" y="187399"/>
                  <a:pt x="137102" y="187399"/>
                  <a:pt x="142294" y="182207"/>
                </a:cubicBezTo>
                <a:lnTo>
                  <a:pt x="208747" y="115754"/>
                </a:ln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10229407" y="1860698"/>
            <a:ext cx="478465" cy="478465"/>
          </a:xfrm>
          <a:custGeom>
            <a:avLst/>
            <a:gdLst/>
            <a:ahLst/>
            <a:cxnLst/>
            <a:rect l="l" t="t" r="r" b="b"/>
            <a:pathLst>
              <a:path w="478465" h="478465">
                <a:moveTo>
                  <a:pt x="239233" y="0"/>
                </a:moveTo>
                <a:lnTo>
                  <a:pt x="239233" y="0"/>
                </a:lnTo>
                <a:cubicBezTo>
                  <a:pt x="371357" y="0"/>
                  <a:pt x="478465" y="107108"/>
                  <a:pt x="478465" y="239233"/>
                </a:cubicBezTo>
                <a:lnTo>
                  <a:pt x="478465" y="239233"/>
                </a:lnTo>
                <a:cubicBezTo>
                  <a:pt x="478465" y="371357"/>
                  <a:pt x="371357" y="478465"/>
                  <a:pt x="239233" y="478465"/>
                </a:cubicBezTo>
                <a:lnTo>
                  <a:pt x="239233" y="478465"/>
                </a:lnTo>
                <a:cubicBezTo>
                  <a:pt x="107108" y="478465"/>
                  <a:pt x="0" y="371357"/>
                  <a:pt x="0" y="239233"/>
                </a:cubicBezTo>
                <a:lnTo>
                  <a:pt x="0" y="239233"/>
                </a:lnTo>
                <a:cubicBezTo>
                  <a:pt x="0" y="107108"/>
                  <a:pt x="107108" y="0"/>
                  <a:pt x="239233" y="0"/>
                </a:cubicBezTo>
                <a:close/>
              </a:path>
            </a:pathLst>
          </a:custGeom>
          <a:solidFill>
            <a:srgbClr val="34D399">
              <a:alpha val="20000"/>
            </a:srgbClr>
          </a:solidFill>
          <a:ln w="25400">
            <a:solidFill>
              <a:srgbClr val="34D3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10375605" y="1993605"/>
            <a:ext cx="186070" cy="212651"/>
          </a:xfrm>
          <a:custGeom>
            <a:avLst/>
            <a:gdLst/>
            <a:ahLst/>
            <a:cxnLst/>
            <a:rect l="l" t="t" r="r" b="b"/>
            <a:pathLst>
              <a:path w="186070" h="212651">
                <a:moveTo>
                  <a:pt x="186070" y="85476"/>
                </a:moveTo>
                <a:cubicBezTo>
                  <a:pt x="179923" y="89546"/>
                  <a:pt x="172862" y="92827"/>
                  <a:pt x="165511" y="95444"/>
                </a:cubicBezTo>
                <a:cubicBezTo>
                  <a:pt x="145990" y="102421"/>
                  <a:pt x="120364" y="106326"/>
                  <a:pt x="93035" y="106326"/>
                </a:cubicBezTo>
                <a:cubicBezTo>
                  <a:pt x="65706" y="106326"/>
                  <a:pt x="40038" y="102380"/>
                  <a:pt x="20559" y="95444"/>
                </a:cubicBezTo>
                <a:cubicBezTo>
                  <a:pt x="13249" y="92827"/>
                  <a:pt x="6147" y="89546"/>
                  <a:pt x="0" y="85476"/>
                </a:cubicBezTo>
                <a:lnTo>
                  <a:pt x="0" y="119616"/>
                </a:lnTo>
                <a:cubicBezTo>
                  <a:pt x="0" y="137974"/>
                  <a:pt x="41658" y="152843"/>
                  <a:pt x="93035" y="152843"/>
                </a:cubicBezTo>
                <a:cubicBezTo>
                  <a:pt x="144412" y="152843"/>
                  <a:pt x="186070" y="137974"/>
                  <a:pt x="186070" y="119616"/>
                </a:cubicBezTo>
                <a:lnTo>
                  <a:pt x="186070" y="85476"/>
                </a:lnTo>
                <a:close/>
                <a:moveTo>
                  <a:pt x="186070" y="53163"/>
                </a:moveTo>
                <a:lnTo>
                  <a:pt x="186070" y="33227"/>
                </a:lnTo>
                <a:cubicBezTo>
                  <a:pt x="186070" y="14869"/>
                  <a:pt x="144412" y="0"/>
                  <a:pt x="93035" y="0"/>
                </a:cubicBezTo>
                <a:cubicBezTo>
                  <a:pt x="41658" y="0"/>
                  <a:pt x="0" y="14869"/>
                  <a:pt x="0" y="33227"/>
                </a:cubicBezTo>
                <a:lnTo>
                  <a:pt x="0" y="53163"/>
                </a:lnTo>
                <a:cubicBezTo>
                  <a:pt x="0" y="71521"/>
                  <a:pt x="41658" y="86390"/>
                  <a:pt x="93035" y="86390"/>
                </a:cubicBezTo>
                <a:cubicBezTo>
                  <a:pt x="144412" y="86390"/>
                  <a:pt x="186070" y="71521"/>
                  <a:pt x="186070" y="53163"/>
                </a:cubicBezTo>
                <a:close/>
                <a:moveTo>
                  <a:pt x="165511" y="161897"/>
                </a:moveTo>
                <a:cubicBezTo>
                  <a:pt x="146032" y="168833"/>
                  <a:pt x="120405" y="172779"/>
                  <a:pt x="93035" y="172779"/>
                </a:cubicBezTo>
                <a:cubicBezTo>
                  <a:pt x="65664" y="172779"/>
                  <a:pt x="40038" y="168833"/>
                  <a:pt x="20559" y="161897"/>
                </a:cubicBezTo>
                <a:cubicBezTo>
                  <a:pt x="13249" y="159281"/>
                  <a:pt x="6147" y="156000"/>
                  <a:pt x="0" y="151929"/>
                </a:cubicBezTo>
                <a:lnTo>
                  <a:pt x="0" y="179424"/>
                </a:lnTo>
                <a:cubicBezTo>
                  <a:pt x="0" y="197782"/>
                  <a:pt x="41658" y="212651"/>
                  <a:pt x="93035" y="212651"/>
                </a:cubicBezTo>
                <a:cubicBezTo>
                  <a:pt x="144412" y="212651"/>
                  <a:pt x="186070" y="197782"/>
                  <a:pt x="186070" y="179424"/>
                </a:cubicBezTo>
                <a:lnTo>
                  <a:pt x="186070" y="151929"/>
                </a:lnTo>
                <a:cubicBezTo>
                  <a:pt x="179923" y="156000"/>
                  <a:pt x="172862" y="159281"/>
                  <a:pt x="165511" y="161897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214884" y="2418907"/>
            <a:ext cx="2507512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16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219314" y="2631558"/>
            <a:ext cx="2498651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77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58849" y="3105593"/>
            <a:ext cx="5661837" cy="2418907"/>
          </a:xfrm>
          <a:custGeom>
            <a:avLst/>
            <a:gdLst/>
            <a:ahLst/>
            <a:cxnLst/>
            <a:rect l="l" t="t" r="r" b="b"/>
            <a:pathLst>
              <a:path w="5661837" h="2418907">
                <a:moveTo>
                  <a:pt x="141772" y="0"/>
                </a:moveTo>
                <a:lnTo>
                  <a:pt x="5520065" y="0"/>
                </a:lnTo>
                <a:cubicBezTo>
                  <a:pt x="5598311" y="0"/>
                  <a:pt x="5661837" y="63526"/>
                  <a:pt x="5661837" y="141772"/>
                </a:cubicBezTo>
                <a:lnTo>
                  <a:pt x="5661837" y="2277135"/>
                </a:lnTo>
                <a:cubicBezTo>
                  <a:pt x="5661837" y="2355381"/>
                  <a:pt x="5598311" y="2418907"/>
                  <a:pt x="5520065" y="2418907"/>
                </a:cubicBezTo>
                <a:lnTo>
                  <a:pt x="141772" y="2418907"/>
                </a:lnTo>
                <a:cubicBezTo>
                  <a:pt x="63526" y="2418907"/>
                  <a:pt x="0" y="2355381"/>
                  <a:pt x="0" y="2277135"/>
                </a:cubicBezTo>
                <a:lnTo>
                  <a:pt x="0" y="141772"/>
                </a:lnTo>
                <a:cubicBezTo>
                  <a:pt x="0" y="63526"/>
                  <a:pt x="63526" y="0"/>
                  <a:pt x="141772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100000">
                <a:srgbClr val="38BDF8">
                  <a:alpha val="5000"/>
                </a:srgbClr>
              </a:gs>
            </a:gsLst>
            <a:lin ang="2700000" scaled="1"/>
          </a:gra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527198" y="3287233"/>
            <a:ext cx="177209" cy="177209"/>
          </a:xfrm>
          <a:custGeom>
            <a:avLst/>
            <a:gdLst/>
            <a:ahLst/>
            <a:cxnLst/>
            <a:rect l="l" t="t" r="r" b="b"/>
            <a:pathLst>
              <a:path w="177209" h="177209">
                <a:moveTo>
                  <a:pt x="60916" y="19382"/>
                </a:moveTo>
                <a:lnTo>
                  <a:pt x="60916" y="33227"/>
                </a:lnTo>
                <a:lnTo>
                  <a:pt x="116294" y="33227"/>
                </a:lnTo>
                <a:lnTo>
                  <a:pt x="116294" y="19382"/>
                </a:lnTo>
                <a:cubicBezTo>
                  <a:pt x="116294" y="17859"/>
                  <a:pt x="115048" y="16613"/>
                  <a:pt x="113525" y="16613"/>
                </a:cubicBezTo>
                <a:lnTo>
                  <a:pt x="63685" y="16613"/>
                </a:lnTo>
                <a:cubicBezTo>
                  <a:pt x="62162" y="16613"/>
                  <a:pt x="60916" y="17859"/>
                  <a:pt x="60916" y="19382"/>
                </a:cubicBezTo>
                <a:close/>
                <a:moveTo>
                  <a:pt x="44302" y="33227"/>
                </a:moveTo>
                <a:lnTo>
                  <a:pt x="44302" y="19382"/>
                </a:lnTo>
                <a:cubicBezTo>
                  <a:pt x="44302" y="8687"/>
                  <a:pt x="52990" y="0"/>
                  <a:pt x="63685" y="0"/>
                </a:cubicBezTo>
                <a:lnTo>
                  <a:pt x="113525" y="0"/>
                </a:lnTo>
                <a:cubicBezTo>
                  <a:pt x="124220" y="0"/>
                  <a:pt x="132907" y="8687"/>
                  <a:pt x="132907" y="19382"/>
                </a:cubicBezTo>
                <a:lnTo>
                  <a:pt x="132907" y="33227"/>
                </a:lnTo>
                <a:lnTo>
                  <a:pt x="142633" y="33227"/>
                </a:lnTo>
                <a:cubicBezTo>
                  <a:pt x="147028" y="33227"/>
                  <a:pt x="151251" y="34992"/>
                  <a:pt x="154366" y="38107"/>
                </a:cubicBezTo>
                <a:lnTo>
                  <a:pt x="172329" y="56070"/>
                </a:lnTo>
                <a:cubicBezTo>
                  <a:pt x="175444" y="59185"/>
                  <a:pt x="177209" y="63408"/>
                  <a:pt x="177209" y="67803"/>
                </a:cubicBezTo>
                <a:lnTo>
                  <a:pt x="177209" y="94142"/>
                </a:lnTo>
                <a:lnTo>
                  <a:pt x="130138" y="94142"/>
                </a:lnTo>
                <a:lnTo>
                  <a:pt x="130138" y="88605"/>
                </a:lnTo>
                <a:cubicBezTo>
                  <a:pt x="130138" y="84001"/>
                  <a:pt x="126435" y="80298"/>
                  <a:pt x="121831" y="80298"/>
                </a:cubicBezTo>
                <a:cubicBezTo>
                  <a:pt x="117228" y="80298"/>
                  <a:pt x="113525" y="84001"/>
                  <a:pt x="113525" y="88605"/>
                </a:cubicBezTo>
                <a:lnTo>
                  <a:pt x="113525" y="94142"/>
                </a:lnTo>
                <a:lnTo>
                  <a:pt x="63685" y="94142"/>
                </a:lnTo>
                <a:lnTo>
                  <a:pt x="63685" y="88605"/>
                </a:lnTo>
                <a:cubicBezTo>
                  <a:pt x="63685" y="84001"/>
                  <a:pt x="59981" y="80298"/>
                  <a:pt x="55378" y="80298"/>
                </a:cubicBezTo>
                <a:cubicBezTo>
                  <a:pt x="50775" y="80298"/>
                  <a:pt x="47071" y="84001"/>
                  <a:pt x="47071" y="88605"/>
                </a:cubicBezTo>
                <a:lnTo>
                  <a:pt x="47071" y="94142"/>
                </a:lnTo>
                <a:lnTo>
                  <a:pt x="0" y="94142"/>
                </a:lnTo>
                <a:lnTo>
                  <a:pt x="0" y="67803"/>
                </a:lnTo>
                <a:cubicBezTo>
                  <a:pt x="0" y="63408"/>
                  <a:pt x="1765" y="59185"/>
                  <a:pt x="4880" y="56070"/>
                </a:cubicBezTo>
                <a:lnTo>
                  <a:pt x="22843" y="38107"/>
                </a:lnTo>
                <a:cubicBezTo>
                  <a:pt x="25958" y="34992"/>
                  <a:pt x="30181" y="33227"/>
                  <a:pt x="34577" y="33227"/>
                </a:cubicBezTo>
                <a:lnTo>
                  <a:pt x="44302" y="33227"/>
                </a:lnTo>
                <a:close/>
                <a:moveTo>
                  <a:pt x="0" y="143983"/>
                </a:moveTo>
                <a:lnTo>
                  <a:pt x="0" y="110756"/>
                </a:lnTo>
                <a:lnTo>
                  <a:pt x="47071" y="110756"/>
                </a:lnTo>
                <a:lnTo>
                  <a:pt x="47071" y="116294"/>
                </a:lnTo>
                <a:cubicBezTo>
                  <a:pt x="47071" y="120897"/>
                  <a:pt x="50775" y="124600"/>
                  <a:pt x="55378" y="124600"/>
                </a:cubicBezTo>
                <a:cubicBezTo>
                  <a:pt x="59981" y="124600"/>
                  <a:pt x="63685" y="120897"/>
                  <a:pt x="63685" y="116294"/>
                </a:cubicBezTo>
                <a:lnTo>
                  <a:pt x="63685" y="110756"/>
                </a:lnTo>
                <a:lnTo>
                  <a:pt x="113525" y="110756"/>
                </a:lnTo>
                <a:lnTo>
                  <a:pt x="113525" y="116294"/>
                </a:lnTo>
                <a:cubicBezTo>
                  <a:pt x="113525" y="120897"/>
                  <a:pt x="117228" y="124600"/>
                  <a:pt x="121831" y="124600"/>
                </a:cubicBezTo>
                <a:cubicBezTo>
                  <a:pt x="126435" y="124600"/>
                  <a:pt x="130138" y="120897"/>
                  <a:pt x="130138" y="116294"/>
                </a:cubicBezTo>
                <a:lnTo>
                  <a:pt x="130138" y="110756"/>
                </a:lnTo>
                <a:lnTo>
                  <a:pt x="177209" y="110756"/>
                </a:lnTo>
                <a:lnTo>
                  <a:pt x="177209" y="143983"/>
                </a:lnTo>
                <a:cubicBezTo>
                  <a:pt x="177209" y="156200"/>
                  <a:pt x="167276" y="166134"/>
                  <a:pt x="155058" y="166134"/>
                </a:cubicBezTo>
                <a:lnTo>
                  <a:pt x="22151" y="166134"/>
                </a:lnTo>
                <a:cubicBezTo>
                  <a:pt x="9933" y="166134"/>
                  <a:pt x="0" y="156200"/>
                  <a:pt x="0" y="143983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26558" y="3251791"/>
            <a:ext cx="5236535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Tools ที่ได้ใช้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05047" y="3606209"/>
            <a:ext cx="2649279" cy="354419"/>
          </a:xfrm>
          <a:custGeom>
            <a:avLst/>
            <a:gdLst/>
            <a:ahLst/>
            <a:cxnLst/>
            <a:rect l="l" t="t" r="r" b="b"/>
            <a:pathLst>
              <a:path w="2649279" h="354419">
                <a:moveTo>
                  <a:pt x="70884" y="0"/>
                </a:moveTo>
                <a:lnTo>
                  <a:pt x="2578395" y="0"/>
                </a:lnTo>
                <a:cubicBezTo>
                  <a:pt x="2617543" y="0"/>
                  <a:pt x="2649279" y="31736"/>
                  <a:pt x="2649279" y="70884"/>
                </a:cubicBezTo>
                <a:lnTo>
                  <a:pt x="2649279" y="283535"/>
                </a:lnTo>
                <a:cubicBezTo>
                  <a:pt x="2649279" y="322683"/>
                  <a:pt x="2617543" y="354419"/>
                  <a:pt x="2578395" y="354419"/>
                </a:cubicBezTo>
                <a:lnTo>
                  <a:pt x="70884" y="354419"/>
                </a:lnTo>
                <a:cubicBezTo>
                  <a:pt x="31762" y="354419"/>
                  <a:pt x="0" y="322657"/>
                  <a:pt x="0" y="283535"/>
                </a:cubicBezTo>
                <a:lnTo>
                  <a:pt x="0" y="70884"/>
                </a:lnTo>
                <a:cubicBezTo>
                  <a:pt x="0" y="31762"/>
                  <a:pt x="31762" y="0"/>
                  <a:pt x="7088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593651" y="3712535"/>
            <a:ext cx="141767" cy="141767"/>
          </a:xfrm>
          <a:custGeom>
            <a:avLst/>
            <a:gdLst/>
            <a:ahLst/>
            <a:cxnLst/>
            <a:rect l="l" t="t" r="r" b="b"/>
            <a:pathLst>
              <a:path w="141767" h="141767">
                <a:moveTo>
                  <a:pt x="115795" y="49065"/>
                </a:moveTo>
                <a:cubicBezTo>
                  <a:pt x="114300" y="48566"/>
                  <a:pt x="112805" y="48096"/>
                  <a:pt x="111310" y="47653"/>
                </a:cubicBezTo>
                <a:cubicBezTo>
                  <a:pt x="111559" y="46628"/>
                  <a:pt x="111780" y="45604"/>
                  <a:pt x="112002" y="44579"/>
                </a:cubicBezTo>
                <a:cubicBezTo>
                  <a:pt x="115408" y="28077"/>
                  <a:pt x="113165" y="14814"/>
                  <a:pt x="105606" y="10439"/>
                </a:cubicBezTo>
                <a:cubicBezTo>
                  <a:pt x="98323" y="6258"/>
                  <a:pt x="86445" y="10605"/>
                  <a:pt x="74428" y="21071"/>
                </a:cubicBezTo>
                <a:cubicBezTo>
                  <a:pt x="73237" y="22096"/>
                  <a:pt x="72074" y="23176"/>
                  <a:pt x="70967" y="24256"/>
                </a:cubicBezTo>
                <a:cubicBezTo>
                  <a:pt x="70219" y="23536"/>
                  <a:pt x="69444" y="22816"/>
                  <a:pt x="68669" y="22123"/>
                </a:cubicBezTo>
                <a:cubicBezTo>
                  <a:pt x="56070" y="10937"/>
                  <a:pt x="43444" y="6230"/>
                  <a:pt x="35885" y="10633"/>
                </a:cubicBezTo>
                <a:cubicBezTo>
                  <a:pt x="28630" y="14841"/>
                  <a:pt x="26471" y="27329"/>
                  <a:pt x="29516" y="42946"/>
                </a:cubicBezTo>
                <a:cubicBezTo>
                  <a:pt x="29821" y="44496"/>
                  <a:pt x="30153" y="46019"/>
                  <a:pt x="30541" y="47570"/>
                </a:cubicBezTo>
                <a:cubicBezTo>
                  <a:pt x="28769" y="48068"/>
                  <a:pt x="27024" y="48622"/>
                  <a:pt x="25391" y="49203"/>
                </a:cubicBezTo>
                <a:cubicBezTo>
                  <a:pt x="10605" y="54326"/>
                  <a:pt x="0" y="62411"/>
                  <a:pt x="0" y="70773"/>
                </a:cubicBezTo>
                <a:cubicBezTo>
                  <a:pt x="0" y="79412"/>
                  <a:pt x="11297" y="88079"/>
                  <a:pt x="26664" y="93339"/>
                </a:cubicBezTo>
                <a:cubicBezTo>
                  <a:pt x="27910" y="93755"/>
                  <a:pt x="29156" y="94170"/>
                  <a:pt x="30430" y="94530"/>
                </a:cubicBezTo>
                <a:cubicBezTo>
                  <a:pt x="30015" y="96191"/>
                  <a:pt x="29655" y="97825"/>
                  <a:pt x="29323" y="99514"/>
                </a:cubicBezTo>
                <a:cubicBezTo>
                  <a:pt x="26415" y="114881"/>
                  <a:pt x="28686" y="127065"/>
                  <a:pt x="35940" y="131246"/>
                </a:cubicBezTo>
                <a:cubicBezTo>
                  <a:pt x="43416" y="135565"/>
                  <a:pt x="55987" y="131135"/>
                  <a:pt x="68226" y="120419"/>
                </a:cubicBezTo>
                <a:cubicBezTo>
                  <a:pt x="69195" y="119561"/>
                  <a:pt x="70164" y="118675"/>
                  <a:pt x="71133" y="117733"/>
                </a:cubicBezTo>
                <a:cubicBezTo>
                  <a:pt x="72351" y="118924"/>
                  <a:pt x="73625" y="120059"/>
                  <a:pt x="74899" y="121167"/>
                </a:cubicBezTo>
                <a:cubicBezTo>
                  <a:pt x="86749" y="131356"/>
                  <a:pt x="98462" y="135482"/>
                  <a:pt x="105689" y="131301"/>
                </a:cubicBezTo>
                <a:cubicBezTo>
                  <a:pt x="113165" y="126982"/>
                  <a:pt x="115601" y="113885"/>
                  <a:pt x="112445" y="97936"/>
                </a:cubicBezTo>
                <a:cubicBezTo>
                  <a:pt x="112196" y="96718"/>
                  <a:pt x="111919" y="95472"/>
                  <a:pt x="111614" y="94198"/>
                </a:cubicBezTo>
                <a:cubicBezTo>
                  <a:pt x="112500" y="93949"/>
                  <a:pt x="113359" y="93672"/>
                  <a:pt x="114217" y="93395"/>
                </a:cubicBezTo>
                <a:cubicBezTo>
                  <a:pt x="130193" y="88106"/>
                  <a:pt x="141767" y="79550"/>
                  <a:pt x="141767" y="70773"/>
                </a:cubicBezTo>
                <a:cubicBezTo>
                  <a:pt x="141767" y="62383"/>
                  <a:pt x="130858" y="54243"/>
                  <a:pt x="115795" y="49065"/>
                </a:cubicBezTo>
                <a:close/>
                <a:moveTo>
                  <a:pt x="78332" y="25557"/>
                </a:moveTo>
                <a:cubicBezTo>
                  <a:pt x="88632" y="16586"/>
                  <a:pt x="98240" y="13069"/>
                  <a:pt x="102615" y="15589"/>
                </a:cubicBezTo>
                <a:cubicBezTo>
                  <a:pt x="107295" y="18275"/>
                  <a:pt x="109094" y="29129"/>
                  <a:pt x="106159" y="43389"/>
                </a:cubicBezTo>
                <a:cubicBezTo>
                  <a:pt x="105966" y="44330"/>
                  <a:pt x="105772" y="45244"/>
                  <a:pt x="105523" y="46157"/>
                </a:cubicBezTo>
                <a:cubicBezTo>
                  <a:pt x="99376" y="44773"/>
                  <a:pt x="93146" y="43776"/>
                  <a:pt x="86888" y="43222"/>
                </a:cubicBezTo>
                <a:cubicBezTo>
                  <a:pt x="83288" y="38072"/>
                  <a:pt x="79357" y="33144"/>
                  <a:pt x="75092" y="28520"/>
                </a:cubicBezTo>
                <a:cubicBezTo>
                  <a:pt x="76172" y="27495"/>
                  <a:pt x="77224" y="26526"/>
                  <a:pt x="78332" y="25557"/>
                </a:cubicBezTo>
                <a:close/>
                <a:moveTo>
                  <a:pt x="46296" y="85144"/>
                </a:moveTo>
                <a:cubicBezTo>
                  <a:pt x="47708" y="87552"/>
                  <a:pt x="49148" y="89961"/>
                  <a:pt x="50671" y="92315"/>
                </a:cubicBezTo>
                <a:cubicBezTo>
                  <a:pt x="46351" y="91844"/>
                  <a:pt x="42060" y="91152"/>
                  <a:pt x="37823" y="90238"/>
                </a:cubicBezTo>
                <a:cubicBezTo>
                  <a:pt x="39041" y="86251"/>
                  <a:pt x="40564" y="82125"/>
                  <a:pt x="42336" y="77917"/>
                </a:cubicBezTo>
                <a:cubicBezTo>
                  <a:pt x="43610" y="80353"/>
                  <a:pt x="44911" y="82762"/>
                  <a:pt x="46296" y="85144"/>
                </a:cubicBezTo>
                <a:close/>
                <a:moveTo>
                  <a:pt x="37906" y="51834"/>
                </a:moveTo>
                <a:cubicBezTo>
                  <a:pt x="41893" y="50948"/>
                  <a:pt x="46130" y="50228"/>
                  <a:pt x="50532" y="49674"/>
                </a:cubicBezTo>
                <a:cubicBezTo>
                  <a:pt x="49065" y="51972"/>
                  <a:pt x="47625" y="54326"/>
                  <a:pt x="46268" y="56707"/>
                </a:cubicBezTo>
                <a:cubicBezTo>
                  <a:pt x="44911" y="59061"/>
                  <a:pt x="43582" y="61469"/>
                  <a:pt x="42336" y="63906"/>
                </a:cubicBezTo>
                <a:cubicBezTo>
                  <a:pt x="40592" y="59780"/>
                  <a:pt x="39124" y="55738"/>
                  <a:pt x="37906" y="51834"/>
                </a:cubicBezTo>
                <a:close/>
                <a:moveTo>
                  <a:pt x="45493" y="70911"/>
                </a:moveTo>
                <a:cubicBezTo>
                  <a:pt x="47320" y="67090"/>
                  <a:pt x="49314" y="63352"/>
                  <a:pt x="51418" y="59670"/>
                </a:cubicBezTo>
                <a:cubicBezTo>
                  <a:pt x="53523" y="55987"/>
                  <a:pt x="55793" y="52415"/>
                  <a:pt x="58174" y="48899"/>
                </a:cubicBezTo>
                <a:cubicBezTo>
                  <a:pt x="62328" y="48594"/>
                  <a:pt x="66564" y="48428"/>
                  <a:pt x="70884" y="48428"/>
                </a:cubicBezTo>
                <a:cubicBezTo>
                  <a:pt x="75203" y="48428"/>
                  <a:pt x="79467" y="48594"/>
                  <a:pt x="83593" y="48899"/>
                </a:cubicBezTo>
                <a:cubicBezTo>
                  <a:pt x="85947" y="52388"/>
                  <a:pt x="88189" y="55959"/>
                  <a:pt x="90321" y="59614"/>
                </a:cubicBezTo>
                <a:cubicBezTo>
                  <a:pt x="92453" y="63269"/>
                  <a:pt x="94447" y="67007"/>
                  <a:pt x="96330" y="70801"/>
                </a:cubicBezTo>
                <a:cubicBezTo>
                  <a:pt x="94475" y="74622"/>
                  <a:pt x="92481" y="78387"/>
                  <a:pt x="90349" y="82098"/>
                </a:cubicBezTo>
                <a:cubicBezTo>
                  <a:pt x="88245" y="85780"/>
                  <a:pt x="86002" y="89352"/>
                  <a:pt x="83648" y="92896"/>
                </a:cubicBezTo>
                <a:cubicBezTo>
                  <a:pt x="79523" y="93201"/>
                  <a:pt x="75231" y="93339"/>
                  <a:pt x="70884" y="93339"/>
                </a:cubicBezTo>
                <a:cubicBezTo>
                  <a:pt x="66537" y="93339"/>
                  <a:pt x="62328" y="93201"/>
                  <a:pt x="58258" y="92952"/>
                </a:cubicBezTo>
                <a:cubicBezTo>
                  <a:pt x="55849" y="89435"/>
                  <a:pt x="53578" y="85836"/>
                  <a:pt x="51446" y="82153"/>
                </a:cubicBezTo>
                <a:cubicBezTo>
                  <a:pt x="49314" y="78470"/>
                  <a:pt x="47348" y="74732"/>
                  <a:pt x="45493" y="70911"/>
                </a:cubicBezTo>
                <a:close/>
                <a:moveTo>
                  <a:pt x="95499" y="85088"/>
                </a:moveTo>
                <a:cubicBezTo>
                  <a:pt x="96911" y="82652"/>
                  <a:pt x="98240" y="80187"/>
                  <a:pt x="99542" y="77695"/>
                </a:cubicBezTo>
                <a:cubicBezTo>
                  <a:pt x="101314" y="81710"/>
                  <a:pt x="102864" y="85780"/>
                  <a:pt x="104221" y="89961"/>
                </a:cubicBezTo>
                <a:cubicBezTo>
                  <a:pt x="99929" y="90931"/>
                  <a:pt x="95582" y="91678"/>
                  <a:pt x="91207" y="92177"/>
                </a:cubicBezTo>
                <a:cubicBezTo>
                  <a:pt x="92703" y="89851"/>
                  <a:pt x="94115" y="87469"/>
                  <a:pt x="95499" y="85088"/>
                </a:cubicBezTo>
                <a:close/>
                <a:moveTo>
                  <a:pt x="99486" y="63906"/>
                </a:moveTo>
                <a:cubicBezTo>
                  <a:pt x="98185" y="61469"/>
                  <a:pt x="96856" y="59033"/>
                  <a:pt x="95472" y="56652"/>
                </a:cubicBezTo>
                <a:cubicBezTo>
                  <a:pt x="94115" y="54298"/>
                  <a:pt x="92703" y="51972"/>
                  <a:pt x="91235" y="49674"/>
                </a:cubicBezTo>
                <a:cubicBezTo>
                  <a:pt x="95693" y="50228"/>
                  <a:pt x="99957" y="50975"/>
                  <a:pt x="103944" y="51889"/>
                </a:cubicBezTo>
                <a:cubicBezTo>
                  <a:pt x="102671" y="55987"/>
                  <a:pt x="101175" y="59974"/>
                  <a:pt x="99486" y="63906"/>
                </a:cubicBezTo>
                <a:close/>
                <a:moveTo>
                  <a:pt x="70939" y="32756"/>
                </a:moveTo>
                <a:cubicBezTo>
                  <a:pt x="73846" y="35913"/>
                  <a:pt x="76588" y="39235"/>
                  <a:pt x="79135" y="42669"/>
                </a:cubicBezTo>
                <a:cubicBezTo>
                  <a:pt x="73653" y="42419"/>
                  <a:pt x="68143" y="42419"/>
                  <a:pt x="62660" y="42669"/>
                </a:cubicBezTo>
                <a:cubicBezTo>
                  <a:pt x="65374" y="39097"/>
                  <a:pt x="68170" y="35774"/>
                  <a:pt x="70939" y="32756"/>
                </a:cubicBezTo>
                <a:close/>
                <a:moveTo>
                  <a:pt x="38820" y="15783"/>
                </a:moveTo>
                <a:cubicBezTo>
                  <a:pt x="43472" y="13069"/>
                  <a:pt x="53800" y="16946"/>
                  <a:pt x="64681" y="26581"/>
                </a:cubicBezTo>
                <a:cubicBezTo>
                  <a:pt x="65374" y="27191"/>
                  <a:pt x="66066" y="27855"/>
                  <a:pt x="66786" y="28520"/>
                </a:cubicBezTo>
                <a:cubicBezTo>
                  <a:pt x="62494" y="33144"/>
                  <a:pt x="58534" y="38072"/>
                  <a:pt x="54907" y="43222"/>
                </a:cubicBezTo>
                <a:cubicBezTo>
                  <a:pt x="48649" y="43776"/>
                  <a:pt x="42447" y="44745"/>
                  <a:pt x="36300" y="46102"/>
                </a:cubicBezTo>
                <a:cubicBezTo>
                  <a:pt x="35940" y="44690"/>
                  <a:pt x="35636" y="43250"/>
                  <a:pt x="35331" y="41810"/>
                </a:cubicBezTo>
                <a:cubicBezTo>
                  <a:pt x="32728" y="28409"/>
                  <a:pt x="34445" y="18302"/>
                  <a:pt x="38820" y="15783"/>
                </a:cubicBezTo>
                <a:close/>
                <a:moveTo>
                  <a:pt x="32036" y="88771"/>
                </a:moveTo>
                <a:cubicBezTo>
                  <a:pt x="30873" y="88439"/>
                  <a:pt x="29738" y="88079"/>
                  <a:pt x="28603" y="87691"/>
                </a:cubicBezTo>
                <a:cubicBezTo>
                  <a:pt x="22705" y="85836"/>
                  <a:pt x="16004" y="82901"/>
                  <a:pt x="11159" y="79052"/>
                </a:cubicBezTo>
                <a:cubicBezTo>
                  <a:pt x="8362" y="77114"/>
                  <a:pt x="6479" y="74123"/>
                  <a:pt x="5953" y="70773"/>
                </a:cubicBezTo>
                <a:cubicBezTo>
                  <a:pt x="5953" y="65706"/>
                  <a:pt x="14703" y="59227"/>
                  <a:pt x="27329" y="54824"/>
                </a:cubicBezTo>
                <a:cubicBezTo>
                  <a:pt x="28907" y="54270"/>
                  <a:pt x="30513" y="53772"/>
                  <a:pt x="32119" y="53301"/>
                </a:cubicBezTo>
                <a:cubicBezTo>
                  <a:pt x="34002" y="59310"/>
                  <a:pt x="36273" y="65207"/>
                  <a:pt x="38903" y="70911"/>
                </a:cubicBezTo>
                <a:cubicBezTo>
                  <a:pt x="36245" y="76698"/>
                  <a:pt x="33947" y="82679"/>
                  <a:pt x="32036" y="88771"/>
                </a:cubicBezTo>
                <a:close/>
                <a:moveTo>
                  <a:pt x="64321" y="115906"/>
                </a:moveTo>
                <a:cubicBezTo>
                  <a:pt x="59753" y="120087"/>
                  <a:pt x="54464" y="123410"/>
                  <a:pt x="48705" y="125680"/>
                </a:cubicBezTo>
                <a:cubicBezTo>
                  <a:pt x="45631" y="127148"/>
                  <a:pt x="42087" y="127286"/>
                  <a:pt x="38931" y="126040"/>
                </a:cubicBezTo>
                <a:cubicBezTo>
                  <a:pt x="34528" y="123493"/>
                  <a:pt x="32701" y="113719"/>
                  <a:pt x="35193" y="100566"/>
                </a:cubicBezTo>
                <a:cubicBezTo>
                  <a:pt x="35497" y="99016"/>
                  <a:pt x="35830" y="97465"/>
                  <a:pt x="36217" y="95942"/>
                </a:cubicBezTo>
                <a:cubicBezTo>
                  <a:pt x="42419" y="97271"/>
                  <a:pt x="48677" y="98185"/>
                  <a:pt x="55018" y="98656"/>
                </a:cubicBezTo>
                <a:cubicBezTo>
                  <a:pt x="58673" y="103834"/>
                  <a:pt x="62688" y="108790"/>
                  <a:pt x="66980" y="113442"/>
                </a:cubicBezTo>
                <a:cubicBezTo>
                  <a:pt x="66094" y="114300"/>
                  <a:pt x="65207" y="115131"/>
                  <a:pt x="64321" y="115906"/>
                </a:cubicBezTo>
                <a:close/>
                <a:moveTo>
                  <a:pt x="71105" y="109178"/>
                </a:moveTo>
                <a:cubicBezTo>
                  <a:pt x="68281" y="106132"/>
                  <a:pt x="65457" y="102754"/>
                  <a:pt x="62715" y="99126"/>
                </a:cubicBezTo>
                <a:cubicBezTo>
                  <a:pt x="65374" y="99237"/>
                  <a:pt x="68115" y="99293"/>
                  <a:pt x="70884" y="99293"/>
                </a:cubicBezTo>
                <a:cubicBezTo>
                  <a:pt x="73736" y="99293"/>
                  <a:pt x="76532" y="99237"/>
                  <a:pt x="79301" y="99099"/>
                </a:cubicBezTo>
                <a:cubicBezTo>
                  <a:pt x="76754" y="102615"/>
                  <a:pt x="74013" y="105966"/>
                  <a:pt x="71105" y="109178"/>
                </a:cubicBezTo>
                <a:close/>
                <a:moveTo>
                  <a:pt x="107295" y="117484"/>
                </a:moveTo>
                <a:cubicBezTo>
                  <a:pt x="107045" y="120862"/>
                  <a:pt x="105384" y="124019"/>
                  <a:pt x="102726" y="126151"/>
                </a:cubicBezTo>
                <a:cubicBezTo>
                  <a:pt x="98323" y="128698"/>
                  <a:pt x="88937" y="125376"/>
                  <a:pt x="78803" y="116681"/>
                </a:cubicBezTo>
                <a:cubicBezTo>
                  <a:pt x="77640" y="115684"/>
                  <a:pt x="76477" y="114605"/>
                  <a:pt x="75286" y="113497"/>
                </a:cubicBezTo>
                <a:cubicBezTo>
                  <a:pt x="79523" y="108818"/>
                  <a:pt x="83427" y="103861"/>
                  <a:pt x="86971" y="98656"/>
                </a:cubicBezTo>
                <a:cubicBezTo>
                  <a:pt x="93312" y="98130"/>
                  <a:pt x="99625" y="97161"/>
                  <a:pt x="105855" y="95748"/>
                </a:cubicBezTo>
                <a:cubicBezTo>
                  <a:pt x="106132" y="96884"/>
                  <a:pt x="106381" y="98019"/>
                  <a:pt x="106602" y="99126"/>
                </a:cubicBezTo>
                <a:cubicBezTo>
                  <a:pt x="107959" y="105107"/>
                  <a:pt x="108181" y="111337"/>
                  <a:pt x="107295" y="117484"/>
                </a:cubicBezTo>
                <a:close/>
                <a:moveTo>
                  <a:pt x="112334" y="87719"/>
                </a:moveTo>
                <a:cubicBezTo>
                  <a:pt x="111559" y="87968"/>
                  <a:pt x="110784" y="88217"/>
                  <a:pt x="109981" y="88439"/>
                </a:cubicBezTo>
                <a:cubicBezTo>
                  <a:pt x="108042" y="82402"/>
                  <a:pt x="105661" y="76505"/>
                  <a:pt x="102920" y="70773"/>
                </a:cubicBezTo>
                <a:cubicBezTo>
                  <a:pt x="105578" y="65124"/>
                  <a:pt x="107821" y="59310"/>
                  <a:pt x="109704" y="53357"/>
                </a:cubicBezTo>
                <a:cubicBezTo>
                  <a:pt x="111143" y="53772"/>
                  <a:pt x="112528" y="54215"/>
                  <a:pt x="113857" y="54658"/>
                </a:cubicBezTo>
                <a:cubicBezTo>
                  <a:pt x="126760" y="59088"/>
                  <a:pt x="135814" y="65678"/>
                  <a:pt x="135814" y="70718"/>
                </a:cubicBezTo>
                <a:cubicBezTo>
                  <a:pt x="135814" y="76145"/>
                  <a:pt x="126151" y="83150"/>
                  <a:pt x="112334" y="87719"/>
                </a:cubicBezTo>
                <a:close/>
                <a:moveTo>
                  <a:pt x="70884" y="83565"/>
                </a:moveTo>
                <a:cubicBezTo>
                  <a:pt x="77883" y="83565"/>
                  <a:pt x="83565" y="77883"/>
                  <a:pt x="83565" y="70884"/>
                </a:cubicBezTo>
                <a:cubicBezTo>
                  <a:pt x="83565" y="63885"/>
                  <a:pt x="77883" y="58202"/>
                  <a:pt x="70884" y="58202"/>
                </a:cubicBezTo>
                <a:cubicBezTo>
                  <a:pt x="63885" y="58202"/>
                  <a:pt x="58202" y="63885"/>
                  <a:pt x="58202" y="70884"/>
                </a:cubicBezTo>
                <a:cubicBezTo>
                  <a:pt x="58202" y="77883"/>
                  <a:pt x="63885" y="83565"/>
                  <a:pt x="70884" y="83565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824023" y="3677093"/>
            <a:ext cx="416442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React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225209" y="3606209"/>
            <a:ext cx="2649279" cy="354419"/>
          </a:xfrm>
          <a:custGeom>
            <a:avLst/>
            <a:gdLst/>
            <a:ahLst/>
            <a:cxnLst/>
            <a:rect l="l" t="t" r="r" b="b"/>
            <a:pathLst>
              <a:path w="2649279" h="354419">
                <a:moveTo>
                  <a:pt x="70884" y="0"/>
                </a:moveTo>
                <a:lnTo>
                  <a:pt x="2578395" y="0"/>
                </a:lnTo>
                <a:cubicBezTo>
                  <a:pt x="2617543" y="0"/>
                  <a:pt x="2649279" y="31736"/>
                  <a:pt x="2649279" y="70884"/>
                </a:cubicBezTo>
                <a:lnTo>
                  <a:pt x="2649279" y="283535"/>
                </a:lnTo>
                <a:cubicBezTo>
                  <a:pt x="2649279" y="322683"/>
                  <a:pt x="2617543" y="354419"/>
                  <a:pt x="2578395" y="354419"/>
                </a:cubicBezTo>
                <a:lnTo>
                  <a:pt x="70884" y="354419"/>
                </a:lnTo>
                <a:cubicBezTo>
                  <a:pt x="31762" y="354419"/>
                  <a:pt x="0" y="322657"/>
                  <a:pt x="0" y="283535"/>
                </a:cubicBezTo>
                <a:lnTo>
                  <a:pt x="0" y="70884"/>
                </a:lnTo>
                <a:cubicBezTo>
                  <a:pt x="0" y="31762"/>
                  <a:pt x="31762" y="0"/>
                  <a:pt x="7088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3313814" y="3712535"/>
            <a:ext cx="141767" cy="141767"/>
          </a:xfrm>
          <a:custGeom>
            <a:avLst/>
            <a:gdLst/>
            <a:ahLst/>
            <a:cxnLst/>
            <a:rect l="l" t="t" r="r" b="b"/>
            <a:pathLst>
              <a:path w="141767" h="141767">
                <a:moveTo>
                  <a:pt x="79744" y="8860"/>
                </a:moveTo>
                <a:cubicBezTo>
                  <a:pt x="79744" y="13761"/>
                  <a:pt x="83704" y="17721"/>
                  <a:pt x="88605" y="17721"/>
                </a:cubicBezTo>
                <a:lnTo>
                  <a:pt x="99680" y="17721"/>
                </a:lnTo>
                <a:cubicBezTo>
                  <a:pt x="103363" y="17721"/>
                  <a:pt x="106326" y="20684"/>
                  <a:pt x="106326" y="24366"/>
                </a:cubicBezTo>
                <a:cubicBezTo>
                  <a:pt x="106326" y="28049"/>
                  <a:pt x="103363" y="31012"/>
                  <a:pt x="99680" y="31012"/>
                </a:cubicBezTo>
                <a:lnTo>
                  <a:pt x="8860" y="31012"/>
                </a:lnTo>
                <a:cubicBezTo>
                  <a:pt x="3960" y="31012"/>
                  <a:pt x="0" y="34971"/>
                  <a:pt x="0" y="39872"/>
                </a:cubicBezTo>
                <a:cubicBezTo>
                  <a:pt x="0" y="44773"/>
                  <a:pt x="3960" y="48733"/>
                  <a:pt x="8860" y="48733"/>
                </a:cubicBezTo>
                <a:lnTo>
                  <a:pt x="99680" y="48733"/>
                </a:lnTo>
                <a:cubicBezTo>
                  <a:pt x="113137" y="48733"/>
                  <a:pt x="124047" y="37823"/>
                  <a:pt x="124047" y="24366"/>
                </a:cubicBezTo>
                <a:cubicBezTo>
                  <a:pt x="124047" y="10909"/>
                  <a:pt x="113137" y="0"/>
                  <a:pt x="99680" y="0"/>
                </a:cubicBezTo>
                <a:lnTo>
                  <a:pt x="88605" y="0"/>
                </a:lnTo>
                <a:cubicBezTo>
                  <a:pt x="83704" y="0"/>
                  <a:pt x="79744" y="3960"/>
                  <a:pt x="79744" y="8860"/>
                </a:cubicBezTo>
                <a:close/>
                <a:moveTo>
                  <a:pt x="97465" y="106326"/>
                </a:moveTo>
                <a:cubicBezTo>
                  <a:pt x="97465" y="111227"/>
                  <a:pt x="101425" y="115186"/>
                  <a:pt x="106326" y="115186"/>
                </a:cubicBezTo>
                <a:lnTo>
                  <a:pt x="115186" y="115186"/>
                </a:lnTo>
                <a:cubicBezTo>
                  <a:pt x="129861" y="115186"/>
                  <a:pt x="141767" y="103280"/>
                  <a:pt x="141767" y="88605"/>
                </a:cubicBezTo>
                <a:cubicBezTo>
                  <a:pt x="141767" y="73930"/>
                  <a:pt x="129861" y="62023"/>
                  <a:pt x="115186" y="62023"/>
                </a:cubicBezTo>
                <a:lnTo>
                  <a:pt x="8860" y="62023"/>
                </a:lnTo>
                <a:cubicBezTo>
                  <a:pt x="3960" y="62023"/>
                  <a:pt x="0" y="65983"/>
                  <a:pt x="0" y="70884"/>
                </a:cubicBezTo>
                <a:cubicBezTo>
                  <a:pt x="0" y="75785"/>
                  <a:pt x="3960" y="79744"/>
                  <a:pt x="8860" y="79744"/>
                </a:cubicBezTo>
                <a:lnTo>
                  <a:pt x="115186" y="79744"/>
                </a:lnTo>
                <a:cubicBezTo>
                  <a:pt x="120087" y="79744"/>
                  <a:pt x="124047" y="83704"/>
                  <a:pt x="124047" y="88605"/>
                </a:cubicBezTo>
                <a:cubicBezTo>
                  <a:pt x="124047" y="93506"/>
                  <a:pt x="120087" y="97465"/>
                  <a:pt x="115186" y="97465"/>
                </a:cubicBezTo>
                <a:lnTo>
                  <a:pt x="106326" y="97465"/>
                </a:lnTo>
                <a:cubicBezTo>
                  <a:pt x="101425" y="97465"/>
                  <a:pt x="97465" y="101425"/>
                  <a:pt x="97465" y="106326"/>
                </a:cubicBezTo>
                <a:close/>
                <a:moveTo>
                  <a:pt x="35442" y="141767"/>
                </a:moveTo>
                <a:lnTo>
                  <a:pt x="46517" y="141767"/>
                </a:lnTo>
                <a:cubicBezTo>
                  <a:pt x="59974" y="141767"/>
                  <a:pt x="70884" y="130858"/>
                  <a:pt x="70884" y="117401"/>
                </a:cubicBezTo>
                <a:cubicBezTo>
                  <a:pt x="70884" y="103944"/>
                  <a:pt x="59974" y="93035"/>
                  <a:pt x="46517" y="93035"/>
                </a:cubicBezTo>
                <a:lnTo>
                  <a:pt x="8860" y="93035"/>
                </a:lnTo>
                <a:cubicBezTo>
                  <a:pt x="3960" y="93035"/>
                  <a:pt x="0" y="96994"/>
                  <a:pt x="0" y="101895"/>
                </a:cubicBezTo>
                <a:cubicBezTo>
                  <a:pt x="0" y="106796"/>
                  <a:pt x="3960" y="110756"/>
                  <a:pt x="8860" y="110756"/>
                </a:cubicBezTo>
                <a:lnTo>
                  <a:pt x="46517" y="110756"/>
                </a:lnTo>
                <a:cubicBezTo>
                  <a:pt x="50200" y="110756"/>
                  <a:pt x="53163" y="113719"/>
                  <a:pt x="53163" y="117401"/>
                </a:cubicBezTo>
                <a:cubicBezTo>
                  <a:pt x="53163" y="121084"/>
                  <a:pt x="50200" y="124047"/>
                  <a:pt x="46517" y="124047"/>
                </a:cubicBezTo>
                <a:lnTo>
                  <a:pt x="35442" y="124047"/>
                </a:lnTo>
                <a:cubicBezTo>
                  <a:pt x="30541" y="124047"/>
                  <a:pt x="26581" y="128006"/>
                  <a:pt x="26581" y="132907"/>
                </a:cubicBezTo>
                <a:cubicBezTo>
                  <a:pt x="26581" y="137808"/>
                  <a:pt x="30541" y="141767"/>
                  <a:pt x="35442" y="141767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3544186" y="3677093"/>
            <a:ext cx="593651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Tailwind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05047" y="4031512"/>
            <a:ext cx="2649279" cy="354419"/>
          </a:xfrm>
          <a:custGeom>
            <a:avLst/>
            <a:gdLst/>
            <a:ahLst/>
            <a:cxnLst/>
            <a:rect l="l" t="t" r="r" b="b"/>
            <a:pathLst>
              <a:path w="2649279" h="354419">
                <a:moveTo>
                  <a:pt x="70884" y="0"/>
                </a:moveTo>
                <a:lnTo>
                  <a:pt x="2578395" y="0"/>
                </a:lnTo>
                <a:cubicBezTo>
                  <a:pt x="2617543" y="0"/>
                  <a:pt x="2649279" y="31736"/>
                  <a:pt x="2649279" y="70884"/>
                </a:cubicBezTo>
                <a:lnTo>
                  <a:pt x="2649279" y="283535"/>
                </a:lnTo>
                <a:cubicBezTo>
                  <a:pt x="2649279" y="322683"/>
                  <a:pt x="2617543" y="354419"/>
                  <a:pt x="2578395" y="354419"/>
                </a:cubicBezTo>
                <a:lnTo>
                  <a:pt x="70884" y="354419"/>
                </a:lnTo>
                <a:cubicBezTo>
                  <a:pt x="31762" y="354419"/>
                  <a:pt x="0" y="322657"/>
                  <a:pt x="0" y="283535"/>
                </a:cubicBezTo>
                <a:lnTo>
                  <a:pt x="0" y="70884"/>
                </a:lnTo>
                <a:cubicBezTo>
                  <a:pt x="0" y="31762"/>
                  <a:pt x="31762" y="0"/>
                  <a:pt x="7088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02512" y="4137837"/>
            <a:ext cx="124047" cy="141767"/>
          </a:xfrm>
          <a:custGeom>
            <a:avLst/>
            <a:gdLst/>
            <a:ahLst/>
            <a:cxnLst/>
            <a:rect l="l" t="t" r="r" b="b"/>
            <a:pathLst>
              <a:path w="124047" h="141767">
                <a:moveTo>
                  <a:pt x="62162" y="140660"/>
                </a:moveTo>
                <a:cubicBezTo>
                  <a:pt x="60307" y="140660"/>
                  <a:pt x="58424" y="140161"/>
                  <a:pt x="56790" y="139220"/>
                </a:cubicBezTo>
                <a:lnTo>
                  <a:pt x="39706" y="129114"/>
                </a:lnTo>
                <a:cubicBezTo>
                  <a:pt x="37159" y="127674"/>
                  <a:pt x="38405" y="127175"/>
                  <a:pt x="39235" y="126898"/>
                </a:cubicBezTo>
                <a:cubicBezTo>
                  <a:pt x="42641" y="125708"/>
                  <a:pt x="43333" y="125459"/>
                  <a:pt x="46960" y="123382"/>
                </a:cubicBezTo>
                <a:cubicBezTo>
                  <a:pt x="47348" y="123160"/>
                  <a:pt x="47847" y="123244"/>
                  <a:pt x="48234" y="123493"/>
                </a:cubicBezTo>
                <a:lnTo>
                  <a:pt x="61359" y="131273"/>
                </a:lnTo>
                <a:cubicBezTo>
                  <a:pt x="61829" y="131550"/>
                  <a:pt x="62494" y="131550"/>
                  <a:pt x="62937" y="131273"/>
                </a:cubicBezTo>
                <a:lnTo>
                  <a:pt x="114078" y="101757"/>
                </a:lnTo>
                <a:cubicBezTo>
                  <a:pt x="114549" y="101480"/>
                  <a:pt x="114854" y="100926"/>
                  <a:pt x="114854" y="100372"/>
                </a:cubicBezTo>
                <a:lnTo>
                  <a:pt x="114854" y="41340"/>
                </a:lnTo>
                <a:cubicBezTo>
                  <a:pt x="114854" y="40758"/>
                  <a:pt x="114549" y="40232"/>
                  <a:pt x="114051" y="39927"/>
                </a:cubicBezTo>
                <a:lnTo>
                  <a:pt x="62937" y="10439"/>
                </a:lnTo>
                <a:cubicBezTo>
                  <a:pt x="62466" y="10162"/>
                  <a:pt x="61829" y="10162"/>
                  <a:pt x="61359" y="10439"/>
                </a:cubicBezTo>
                <a:lnTo>
                  <a:pt x="10273" y="39955"/>
                </a:lnTo>
                <a:cubicBezTo>
                  <a:pt x="9774" y="40232"/>
                  <a:pt x="9470" y="40786"/>
                  <a:pt x="9470" y="41367"/>
                </a:cubicBezTo>
                <a:lnTo>
                  <a:pt x="9470" y="100372"/>
                </a:lnTo>
                <a:cubicBezTo>
                  <a:pt x="9470" y="100926"/>
                  <a:pt x="9774" y="101480"/>
                  <a:pt x="10273" y="101729"/>
                </a:cubicBezTo>
                <a:lnTo>
                  <a:pt x="24283" y="109814"/>
                </a:lnTo>
                <a:cubicBezTo>
                  <a:pt x="31898" y="113608"/>
                  <a:pt x="36549" y="109150"/>
                  <a:pt x="36549" y="104637"/>
                </a:cubicBezTo>
                <a:lnTo>
                  <a:pt x="36549" y="46379"/>
                </a:lnTo>
                <a:cubicBezTo>
                  <a:pt x="36549" y="45548"/>
                  <a:pt x="37214" y="44911"/>
                  <a:pt x="38045" y="44911"/>
                </a:cubicBezTo>
                <a:lnTo>
                  <a:pt x="44524" y="44911"/>
                </a:lnTo>
                <a:cubicBezTo>
                  <a:pt x="45327" y="44911"/>
                  <a:pt x="46019" y="45548"/>
                  <a:pt x="46019" y="46379"/>
                </a:cubicBezTo>
                <a:lnTo>
                  <a:pt x="46019" y="104664"/>
                </a:lnTo>
                <a:cubicBezTo>
                  <a:pt x="46019" y="114798"/>
                  <a:pt x="40481" y="120613"/>
                  <a:pt x="30873" y="120613"/>
                </a:cubicBezTo>
                <a:cubicBezTo>
                  <a:pt x="27910" y="120613"/>
                  <a:pt x="25585" y="120613"/>
                  <a:pt x="19105" y="117401"/>
                </a:cubicBezTo>
                <a:lnTo>
                  <a:pt x="5704" y="109676"/>
                </a:lnTo>
                <a:cubicBezTo>
                  <a:pt x="2381" y="107765"/>
                  <a:pt x="332" y="104194"/>
                  <a:pt x="332" y="100345"/>
                </a:cubicBezTo>
                <a:lnTo>
                  <a:pt x="332" y="41340"/>
                </a:lnTo>
                <a:cubicBezTo>
                  <a:pt x="332" y="37519"/>
                  <a:pt x="2381" y="33919"/>
                  <a:pt x="5704" y="32008"/>
                </a:cubicBezTo>
                <a:lnTo>
                  <a:pt x="56790" y="2492"/>
                </a:lnTo>
                <a:cubicBezTo>
                  <a:pt x="60030" y="665"/>
                  <a:pt x="64321" y="665"/>
                  <a:pt x="67533" y="2492"/>
                </a:cubicBezTo>
                <a:lnTo>
                  <a:pt x="118675" y="32036"/>
                </a:lnTo>
                <a:cubicBezTo>
                  <a:pt x="121998" y="33947"/>
                  <a:pt x="124047" y="37519"/>
                  <a:pt x="124047" y="41367"/>
                </a:cubicBezTo>
                <a:lnTo>
                  <a:pt x="124047" y="100372"/>
                </a:lnTo>
                <a:cubicBezTo>
                  <a:pt x="124047" y="104194"/>
                  <a:pt x="121998" y="107765"/>
                  <a:pt x="118675" y="109704"/>
                </a:cubicBezTo>
                <a:lnTo>
                  <a:pt x="67533" y="139220"/>
                </a:lnTo>
                <a:cubicBezTo>
                  <a:pt x="65900" y="140161"/>
                  <a:pt x="64045" y="140660"/>
                  <a:pt x="62162" y="140660"/>
                </a:cubicBezTo>
                <a:close/>
                <a:moveTo>
                  <a:pt x="103446" y="82485"/>
                </a:moveTo>
                <a:cubicBezTo>
                  <a:pt x="103446" y="71438"/>
                  <a:pt x="95970" y="68502"/>
                  <a:pt x="80270" y="66426"/>
                </a:cubicBezTo>
                <a:cubicBezTo>
                  <a:pt x="64377" y="64321"/>
                  <a:pt x="62771" y="63242"/>
                  <a:pt x="62771" y="59531"/>
                </a:cubicBezTo>
                <a:cubicBezTo>
                  <a:pt x="62771" y="56458"/>
                  <a:pt x="64128" y="52360"/>
                  <a:pt x="75895" y="52360"/>
                </a:cubicBezTo>
                <a:cubicBezTo>
                  <a:pt x="86390" y="52360"/>
                  <a:pt x="90266" y="54630"/>
                  <a:pt x="91872" y="61719"/>
                </a:cubicBezTo>
                <a:cubicBezTo>
                  <a:pt x="92010" y="62383"/>
                  <a:pt x="92620" y="62882"/>
                  <a:pt x="93312" y="62882"/>
                </a:cubicBezTo>
                <a:lnTo>
                  <a:pt x="99957" y="62882"/>
                </a:lnTo>
                <a:cubicBezTo>
                  <a:pt x="100372" y="62882"/>
                  <a:pt x="100760" y="62715"/>
                  <a:pt x="101037" y="62411"/>
                </a:cubicBezTo>
                <a:cubicBezTo>
                  <a:pt x="101314" y="62106"/>
                  <a:pt x="101452" y="61691"/>
                  <a:pt x="101425" y="61276"/>
                </a:cubicBezTo>
                <a:cubicBezTo>
                  <a:pt x="100400" y="49065"/>
                  <a:pt x="92287" y="43389"/>
                  <a:pt x="75895" y="43389"/>
                </a:cubicBezTo>
                <a:cubicBezTo>
                  <a:pt x="61303" y="43389"/>
                  <a:pt x="52609" y="49536"/>
                  <a:pt x="52609" y="59864"/>
                </a:cubicBezTo>
                <a:cubicBezTo>
                  <a:pt x="52609" y="71050"/>
                  <a:pt x="61276" y="74151"/>
                  <a:pt x="75259" y="75535"/>
                </a:cubicBezTo>
                <a:cubicBezTo>
                  <a:pt x="92010" y="77169"/>
                  <a:pt x="93312" y="79633"/>
                  <a:pt x="93312" y="82928"/>
                </a:cubicBezTo>
                <a:cubicBezTo>
                  <a:pt x="93312" y="88632"/>
                  <a:pt x="88715" y="91069"/>
                  <a:pt x="77944" y="91069"/>
                </a:cubicBezTo>
                <a:cubicBezTo>
                  <a:pt x="64405" y="91069"/>
                  <a:pt x="61442" y="87663"/>
                  <a:pt x="60445" y="80935"/>
                </a:cubicBezTo>
                <a:cubicBezTo>
                  <a:pt x="60334" y="80215"/>
                  <a:pt x="59725" y="79689"/>
                  <a:pt x="58977" y="79689"/>
                </a:cubicBezTo>
                <a:lnTo>
                  <a:pt x="52360" y="79689"/>
                </a:lnTo>
                <a:cubicBezTo>
                  <a:pt x="51529" y="79689"/>
                  <a:pt x="50892" y="80353"/>
                  <a:pt x="50892" y="81156"/>
                </a:cubicBezTo>
                <a:cubicBezTo>
                  <a:pt x="50892" y="89768"/>
                  <a:pt x="55572" y="100040"/>
                  <a:pt x="77972" y="100040"/>
                </a:cubicBezTo>
                <a:cubicBezTo>
                  <a:pt x="94142" y="100012"/>
                  <a:pt x="103446" y="93616"/>
                  <a:pt x="103446" y="82485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824023" y="4102395"/>
            <a:ext cx="549349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Express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225209" y="4031512"/>
            <a:ext cx="2649279" cy="354419"/>
          </a:xfrm>
          <a:custGeom>
            <a:avLst/>
            <a:gdLst/>
            <a:ahLst/>
            <a:cxnLst/>
            <a:rect l="l" t="t" r="r" b="b"/>
            <a:pathLst>
              <a:path w="2649279" h="354419">
                <a:moveTo>
                  <a:pt x="70884" y="0"/>
                </a:moveTo>
                <a:lnTo>
                  <a:pt x="2578395" y="0"/>
                </a:lnTo>
                <a:cubicBezTo>
                  <a:pt x="2617543" y="0"/>
                  <a:pt x="2649279" y="31736"/>
                  <a:pt x="2649279" y="70884"/>
                </a:cubicBezTo>
                <a:lnTo>
                  <a:pt x="2649279" y="283535"/>
                </a:lnTo>
                <a:cubicBezTo>
                  <a:pt x="2649279" y="322683"/>
                  <a:pt x="2617543" y="354419"/>
                  <a:pt x="2578395" y="354419"/>
                </a:cubicBezTo>
                <a:lnTo>
                  <a:pt x="70884" y="354419"/>
                </a:lnTo>
                <a:cubicBezTo>
                  <a:pt x="31762" y="354419"/>
                  <a:pt x="0" y="322657"/>
                  <a:pt x="0" y="283535"/>
                </a:cubicBezTo>
                <a:lnTo>
                  <a:pt x="0" y="70884"/>
                </a:lnTo>
                <a:cubicBezTo>
                  <a:pt x="0" y="31762"/>
                  <a:pt x="31762" y="0"/>
                  <a:pt x="7088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3313814" y="4137837"/>
            <a:ext cx="141767" cy="141767"/>
          </a:xfrm>
          <a:custGeom>
            <a:avLst/>
            <a:gdLst/>
            <a:ahLst/>
            <a:cxnLst/>
            <a:rect l="l" t="t" r="r" b="b"/>
            <a:pathLst>
              <a:path w="141767" h="141767">
                <a:moveTo>
                  <a:pt x="139165" y="41700"/>
                </a:moveTo>
                <a:lnTo>
                  <a:pt x="112583" y="68281"/>
                </a:lnTo>
                <a:cubicBezTo>
                  <a:pt x="110036" y="70828"/>
                  <a:pt x="106243" y="71576"/>
                  <a:pt x="102920" y="70191"/>
                </a:cubicBezTo>
                <a:cubicBezTo>
                  <a:pt x="99597" y="68807"/>
                  <a:pt x="97465" y="65595"/>
                  <a:pt x="97465" y="62023"/>
                </a:cubicBezTo>
                <a:lnTo>
                  <a:pt x="97465" y="44302"/>
                </a:lnTo>
                <a:lnTo>
                  <a:pt x="8860" y="44302"/>
                </a:lnTo>
                <a:cubicBezTo>
                  <a:pt x="3960" y="44302"/>
                  <a:pt x="0" y="40343"/>
                  <a:pt x="0" y="35442"/>
                </a:cubicBezTo>
                <a:cubicBezTo>
                  <a:pt x="0" y="30541"/>
                  <a:pt x="3960" y="26581"/>
                  <a:pt x="8860" y="26581"/>
                </a:cubicBezTo>
                <a:lnTo>
                  <a:pt x="97465" y="26581"/>
                </a:lnTo>
                <a:lnTo>
                  <a:pt x="97465" y="8860"/>
                </a:lnTo>
                <a:cubicBezTo>
                  <a:pt x="97465" y="5289"/>
                  <a:pt x="99625" y="2049"/>
                  <a:pt x="102948" y="665"/>
                </a:cubicBezTo>
                <a:cubicBezTo>
                  <a:pt x="106270" y="-720"/>
                  <a:pt x="110064" y="55"/>
                  <a:pt x="112611" y="2575"/>
                </a:cubicBezTo>
                <a:lnTo>
                  <a:pt x="139192" y="29156"/>
                </a:lnTo>
                <a:cubicBezTo>
                  <a:pt x="142653" y="32618"/>
                  <a:pt x="142653" y="38238"/>
                  <a:pt x="139192" y="41700"/>
                </a:cubicBezTo>
                <a:close/>
                <a:moveTo>
                  <a:pt x="29156" y="139165"/>
                </a:moveTo>
                <a:lnTo>
                  <a:pt x="2575" y="112583"/>
                </a:lnTo>
                <a:cubicBezTo>
                  <a:pt x="-886" y="109122"/>
                  <a:pt x="-886" y="103501"/>
                  <a:pt x="2575" y="100040"/>
                </a:cubicBezTo>
                <a:lnTo>
                  <a:pt x="29156" y="73459"/>
                </a:lnTo>
                <a:cubicBezTo>
                  <a:pt x="31704" y="70911"/>
                  <a:pt x="35497" y="70164"/>
                  <a:pt x="38820" y="71548"/>
                </a:cubicBezTo>
                <a:cubicBezTo>
                  <a:pt x="42143" y="72933"/>
                  <a:pt x="44302" y="76172"/>
                  <a:pt x="44302" y="79744"/>
                </a:cubicBezTo>
                <a:lnTo>
                  <a:pt x="44302" y="97465"/>
                </a:lnTo>
                <a:lnTo>
                  <a:pt x="132907" y="97465"/>
                </a:lnTo>
                <a:cubicBezTo>
                  <a:pt x="137808" y="97465"/>
                  <a:pt x="141767" y="101425"/>
                  <a:pt x="141767" y="106326"/>
                </a:cubicBezTo>
                <a:cubicBezTo>
                  <a:pt x="141767" y="111227"/>
                  <a:pt x="137808" y="115186"/>
                  <a:pt x="132907" y="115186"/>
                </a:cubicBezTo>
                <a:lnTo>
                  <a:pt x="44302" y="115186"/>
                </a:lnTo>
                <a:lnTo>
                  <a:pt x="44302" y="132907"/>
                </a:lnTo>
                <a:cubicBezTo>
                  <a:pt x="44302" y="136479"/>
                  <a:pt x="42143" y="139718"/>
                  <a:pt x="38820" y="141103"/>
                </a:cubicBezTo>
                <a:cubicBezTo>
                  <a:pt x="35497" y="142487"/>
                  <a:pt x="31704" y="141712"/>
                  <a:pt x="29156" y="139192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3544186" y="4102395"/>
            <a:ext cx="620233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REST API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05047" y="4456814"/>
            <a:ext cx="2649279" cy="354419"/>
          </a:xfrm>
          <a:custGeom>
            <a:avLst/>
            <a:gdLst/>
            <a:ahLst/>
            <a:cxnLst/>
            <a:rect l="l" t="t" r="r" b="b"/>
            <a:pathLst>
              <a:path w="2649279" h="354419">
                <a:moveTo>
                  <a:pt x="70884" y="0"/>
                </a:moveTo>
                <a:lnTo>
                  <a:pt x="2578395" y="0"/>
                </a:lnTo>
                <a:cubicBezTo>
                  <a:pt x="2617543" y="0"/>
                  <a:pt x="2649279" y="31736"/>
                  <a:pt x="2649279" y="70884"/>
                </a:cubicBezTo>
                <a:lnTo>
                  <a:pt x="2649279" y="283535"/>
                </a:lnTo>
                <a:cubicBezTo>
                  <a:pt x="2649279" y="322683"/>
                  <a:pt x="2617543" y="354419"/>
                  <a:pt x="2578395" y="354419"/>
                </a:cubicBezTo>
                <a:lnTo>
                  <a:pt x="70884" y="354419"/>
                </a:lnTo>
                <a:cubicBezTo>
                  <a:pt x="31762" y="354419"/>
                  <a:pt x="0" y="322657"/>
                  <a:pt x="0" y="283535"/>
                </a:cubicBezTo>
                <a:lnTo>
                  <a:pt x="0" y="70884"/>
                </a:lnTo>
                <a:cubicBezTo>
                  <a:pt x="0" y="31762"/>
                  <a:pt x="31762" y="0"/>
                  <a:pt x="7088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02512" y="4563140"/>
            <a:ext cx="124047" cy="141767"/>
          </a:xfrm>
          <a:custGeom>
            <a:avLst/>
            <a:gdLst/>
            <a:ahLst/>
            <a:cxnLst/>
            <a:rect l="l" t="t" r="r" b="b"/>
            <a:pathLst>
              <a:path w="124047" h="141767">
                <a:moveTo>
                  <a:pt x="124047" y="56984"/>
                </a:moveTo>
                <a:cubicBezTo>
                  <a:pt x="119949" y="59697"/>
                  <a:pt x="115241" y="61885"/>
                  <a:pt x="110340" y="63629"/>
                </a:cubicBezTo>
                <a:cubicBezTo>
                  <a:pt x="97327" y="68281"/>
                  <a:pt x="80243" y="70884"/>
                  <a:pt x="62023" y="70884"/>
                </a:cubicBezTo>
                <a:cubicBezTo>
                  <a:pt x="43804" y="70884"/>
                  <a:pt x="26692" y="68253"/>
                  <a:pt x="13706" y="63629"/>
                </a:cubicBezTo>
                <a:cubicBezTo>
                  <a:pt x="8833" y="61885"/>
                  <a:pt x="4098" y="59697"/>
                  <a:pt x="0" y="56984"/>
                </a:cubicBezTo>
                <a:lnTo>
                  <a:pt x="0" y="79744"/>
                </a:lnTo>
                <a:cubicBezTo>
                  <a:pt x="0" y="91983"/>
                  <a:pt x="27772" y="101895"/>
                  <a:pt x="62023" y="101895"/>
                </a:cubicBezTo>
                <a:cubicBezTo>
                  <a:pt x="96274" y="101895"/>
                  <a:pt x="124047" y="91983"/>
                  <a:pt x="124047" y="79744"/>
                </a:cubicBezTo>
                <a:lnTo>
                  <a:pt x="124047" y="56984"/>
                </a:lnTo>
                <a:close/>
                <a:moveTo>
                  <a:pt x="124047" y="35442"/>
                </a:moveTo>
                <a:lnTo>
                  <a:pt x="124047" y="22151"/>
                </a:lnTo>
                <a:cubicBezTo>
                  <a:pt x="124047" y="9913"/>
                  <a:pt x="96274" y="0"/>
                  <a:pt x="62023" y="0"/>
                </a:cubicBezTo>
                <a:cubicBezTo>
                  <a:pt x="27772" y="0"/>
                  <a:pt x="0" y="9913"/>
                  <a:pt x="0" y="22151"/>
                </a:cubicBezTo>
                <a:lnTo>
                  <a:pt x="0" y="35442"/>
                </a:lnTo>
                <a:cubicBezTo>
                  <a:pt x="0" y="47680"/>
                  <a:pt x="27772" y="57593"/>
                  <a:pt x="62023" y="57593"/>
                </a:cubicBezTo>
                <a:cubicBezTo>
                  <a:pt x="96274" y="57593"/>
                  <a:pt x="124047" y="47680"/>
                  <a:pt x="124047" y="35442"/>
                </a:cubicBezTo>
                <a:close/>
                <a:moveTo>
                  <a:pt x="110340" y="107932"/>
                </a:moveTo>
                <a:cubicBezTo>
                  <a:pt x="97354" y="112556"/>
                  <a:pt x="80270" y="115186"/>
                  <a:pt x="62023" y="115186"/>
                </a:cubicBezTo>
                <a:cubicBezTo>
                  <a:pt x="43776" y="115186"/>
                  <a:pt x="26692" y="112556"/>
                  <a:pt x="13706" y="107932"/>
                </a:cubicBezTo>
                <a:cubicBezTo>
                  <a:pt x="8833" y="106187"/>
                  <a:pt x="4098" y="104000"/>
                  <a:pt x="0" y="101286"/>
                </a:cubicBezTo>
                <a:lnTo>
                  <a:pt x="0" y="119616"/>
                </a:lnTo>
                <a:cubicBezTo>
                  <a:pt x="0" y="131855"/>
                  <a:pt x="27772" y="141767"/>
                  <a:pt x="62023" y="141767"/>
                </a:cubicBezTo>
                <a:cubicBezTo>
                  <a:pt x="96274" y="141767"/>
                  <a:pt x="124047" y="131855"/>
                  <a:pt x="124047" y="119616"/>
                </a:cubicBezTo>
                <a:lnTo>
                  <a:pt x="124047" y="101286"/>
                </a:lnTo>
                <a:cubicBezTo>
                  <a:pt x="119949" y="104000"/>
                  <a:pt x="115241" y="106187"/>
                  <a:pt x="110340" y="107932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824023" y="4527698"/>
            <a:ext cx="779721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225209" y="4456814"/>
            <a:ext cx="2649279" cy="354419"/>
          </a:xfrm>
          <a:custGeom>
            <a:avLst/>
            <a:gdLst/>
            <a:ahLst/>
            <a:cxnLst/>
            <a:rect l="l" t="t" r="r" b="b"/>
            <a:pathLst>
              <a:path w="2649279" h="354419">
                <a:moveTo>
                  <a:pt x="70884" y="0"/>
                </a:moveTo>
                <a:lnTo>
                  <a:pt x="2578395" y="0"/>
                </a:lnTo>
                <a:cubicBezTo>
                  <a:pt x="2617543" y="0"/>
                  <a:pt x="2649279" y="31736"/>
                  <a:pt x="2649279" y="70884"/>
                </a:cubicBezTo>
                <a:lnTo>
                  <a:pt x="2649279" y="283535"/>
                </a:lnTo>
                <a:cubicBezTo>
                  <a:pt x="2649279" y="322683"/>
                  <a:pt x="2617543" y="354419"/>
                  <a:pt x="2578395" y="354419"/>
                </a:cubicBezTo>
                <a:lnTo>
                  <a:pt x="70884" y="354419"/>
                </a:lnTo>
                <a:cubicBezTo>
                  <a:pt x="31762" y="354419"/>
                  <a:pt x="0" y="322657"/>
                  <a:pt x="0" y="283535"/>
                </a:cubicBezTo>
                <a:lnTo>
                  <a:pt x="0" y="70884"/>
                </a:lnTo>
                <a:cubicBezTo>
                  <a:pt x="0" y="31762"/>
                  <a:pt x="31762" y="0"/>
                  <a:pt x="7088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3304953" y="4563140"/>
            <a:ext cx="159488" cy="141767"/>
          </a:xfrm>
          <a:custGeom>
            <a:avLst/>
            <a:gdLst/>
            <a:ahLst/>
            <a:cxnLst/>
            <a:rect l="l" t="t" r="r" b="b"/>
            <a:pathLst>
              <a:path w="159488" h="141767">
                <a:moveTo>
                  <a:pt x="99902" y="332"/>
                </a:moveTo>
                <a:cubicBezTo>
                  <a:pt x="95195" y="-1024"/>
                  <a:pt x="90294" y="1717"/>
                  <a:pt x="88937" y="6424"/>
                </a:cubicBezTo>
                <a:lnTo>
                  <a:pt x="53495" y="130470"/>
                </a:lnTo>
                <a:cubicBezTo>
                  <a:pt x="52138" y="135177"/>
                  <a:pt x="54880" y="140078"/>
                  <a:pt x="59587" y="141435"/>
                </a:cubicBezTo>
                <a:cubicBezTo>
                  <a:pt x="64294" y="142792"/>
                  <a:pt x="69195" y="140051"/>
                  <a:pt x="70551" y="135344"/>
                </a:cubicBezTo>
                <a:lnTo>
                  <a:pt x="105993" y="11297"/>
                </a:lnTo>
                <a:cubicBezTo>
                  <a:pt x="107350" y="6590"/>
                  <a:pt x="104609" y="1689"/>
                  <a:pt x="99902" y="332"/>
                </a:cubicBezTo>
                <a:close/>
                <a:moveTo>
                  <a:pt x="117789" y="38017"/>
                </a:moveTo>
                <a:cubicBezTo>
                  <a:pt x="114328" y="41478"/>
                  <a:pt x="114328" y="47099"/>
                  <a:pt x="117789" y="50560"/>
                </a:cubicBezTo>
                <a:lnTo>
                  <a:pt x="138113" y="70884"/>
                </a:lnTo>
                <a:lnTo>
                  <a:pt x="117789" y="91207"/>
                </a:lnTo>
                <a:cubicBezTo>
                  <a:pt x="114328" y="94669"/>
                  <a:pt x="114328" y="100289"/>
                  <a:pt x="117789" y="103751"/>
                </a:cubicBezTo>
                <a:cubicBezTo>
                  <a:pt x="121250" y="107212"/>
                  <a:pt x="126871" y="107212"/>
                  <a:pt x="130332" y="103751"/>
                </a:cubicBezTo>
                <a:lnTo>
                  <a:pt x="156913" y="77169"/>
                </a:lnTo>
                <a:cubicBezTo>
                  <a:pt x="160374" y="73708"/>
                  <a:pt x="160374" y="68087"/>
                  <a:pt x="156913" y="64626"/>
                </a:cubicBezTo>
                <a:lnTo>
                  <a:pt x="130332" y="38045"/>
                </a:lnTo>
                <a:cubicBezTo>
                  <a:pt x="126871" y="34584"/>
                  <a:pt x="121250" y="34584"/>
                  <a:pt x="117789" y="38045"/>
                </a:cubicBezTo>
                <a:close/>
                <a:moveTo>
                  <a:pt x="41727" y="38017"/>
                </a:moveTo>
                <a:cubicBezTo>
                  <a:pt x="38266" y="34556"/>
                  <a:pt x="32645" y="34556"/>
                  <a:pt x="29184" y="38017"/>
                </a:cubicBezTo>
                <a:lnTo>
                  <a:pt x="2603" y="64598"/>
                </a:lnTo>
                <a:cubicBezTo>
                  <a:pt x="-858" y="68059"/>
                  <a:pt x="-858" y="73680"/>
                  <a:pt x="2603" y="77141"/>
                </a:cubicBezTo>
                <a:lnTo>
                  <a:pt x="29184" y="103723"/>
                </a:lnTo>
                <a:cubicBezTo>
                  <a:pt x="32645" y="107184"/>
                  <a:pt x="38266" y="107184"/>
                  <a:pt x="41727" y="103723"/>
                </a:cubicBezTo>
                <a:cubicBezTo>
                  <a:pt x="45188" y="100262"/>
                  <a:pt x="45188" y="94641"/>
                  <a:pt x="41727" y="91180"/>
                </a:cubicBezTo>
                <a:lnTo>
                  <a:pt x="21404" y="70884"/>
                </a:lnTo>
                <a:lnTo>
                  <a:pt x="41700" y="50560"/>
                </a:lnTo>
                <a:cubicBezTo>
                  <a:pt x="45161" y="47099"/>
                  <a:pt x="45161" y="41478"/>
                  <a:pt x="41700" y="38017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3544186" y="4527698"/>
            <a:ext cx="487326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Prisma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05047" y="4882116"/>
            <a:ext cx="2649279" cy="354419"/>
          </a:xfrm>
          <a:custGeom>
            <a:avLst/>
            <a:gdLst/>
            <a:ahLst/>
            <a:cxnLst/>
            <a:rect l="l" t="t" r="r" b="b"/>
            <a:pathLst>
              <a:path w="2649279" h="354419">
                <a:moveTo>
                  <a:pt x="70884" y="0"/>
                </a:moveTo>
                <a:lnTo>
                  <a:pt x="2578395" y="0"/>
                </a:lnTo>
                <a:cubicBezTo>
                  <a:pt x="2617543" y="0"/>
                  <a:pt x="2649279" y="31736"/>
                  <a:pt x="2649279" y="70884"/>
                </a:cubicBezTo>
                <a:lnTo>
                  <a:pt x="2649279" y="283535"/>
                </a:lnTo>
                <a:cubicBezTo>
                  <a:pt x="2649279" y="322683"/>
                  <a:pt x="2617543" y="354419"/>
                  <a:pt x="2578395" y="354419"/>
                </a:cubicBezTo>
                <a:lnTo>
                  <a:pt x="70884" y="354419"/>
                </a:lnTo>
                <a:cubicBezTo>
                  <a:pt x="31762" y="354419"/>
                  <a:pt x="0" y="322657"/>
                  <a:pt x="0" y="283535"/>
                </a:cubicBezTo>
                <a:lnTo>
                  <a:pt x="0" y="70884"/>
                </a:lnTo>
                <a:cubicBezTo>
                  <a:pt x="0" y="31762"/>
                  <a:pt x="31762" y="0"/>
                  <a:pt x="7088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584791" y="4988442"/>
            <a:ext cx="159488" cy="141767"/>
          </a:xfrm>
          <a:custGeom>
            <a:avLst/>
            <a:gdLst/>
            <a:ahLst/>
            <a:cxnLst/>
            <a:rect l="l" t="t" r="r" b="b"/>
            <a:pathLst>
              <a:path w="159488" h="141767">
                <a:moveTo>
                  <a:pt x="0" y="93035"/>
                </a:moveTo>
                <a:cubicBezTo>
                  <a:pt x="0" y="115048"/>
                  <a:pt x="17859" y="132907"/>
                  <a:pt x="39872" y="132907"/>
                </a:cubicBezTo>
                <a:lnTo>
                  <a:pt x="124047" y="132907"/>
                </a:lnTo>
                <a:cubicBezTo>
                  <a:pt x="143623" y="132907"/>
                  <a:pt x="159488" y="117041"/>
                  <a:pt x="159488" y="97465"/>
                </a:cubicBezTo>
                <a:cubicBezTo>
                  <a:pt x="159488" y="83178"/>
                  <a:pt x="151043" y="70856"/>
                  <a:pt x="138860" y="65263"/>
                </a:cubicBezTo>
                <a:cubicBezTo>
                  <a:pt x="140715" y="61636"/>
                  <a:pt x="141767" y="57510"/>
                  <a:pt x="141767" y="53163"/>
                </a:cubicBezTo>
                <a:cubicBezTo>
                  <a:pt x="141767" y="38488"/>
                  <a:pt x="129861" y="26581"/>
                  <a:pt x="115186" y="26581"/>
                </a:cubicBezTo>
                <a:cubicBezTo>
                  <a:pt x="110285" y="26581"/>
                  <a:pt x="105716" y="27910"/>
                  <a:pt x="101785" y="30209"/>
                </a:cubicBezTo>
                <a:cubicBezTo>
                  <a:pt x="95112" y="17527"/>
                  <a:pt x="81793" y="8860"/>
                  <a:pt x="66453" y="8860"/>
                </a:cubicBezTo>
                <a:cubicBezTo>
                  <a:pt x="44441" y="8860"/>
                  <a:pt x="26581" y="26720"/>
                  <a:pt x="26581" y="48733"/>
                </a:cubicBezTo>
                <a:cubicBezTo>
                  <a:pt x="26581" y="50948"/>
                  <a:pt x="26775" y="53135"/>
                  <a:pt x="27107" y="55239"/>
                </a:cubicBezTo>
                <a:cubicBezTo>
                  <a:pt x="11352" y="60556"/>
                  <a:pt x="0" y="75480"/>
                  <a:pt x="0" y="93035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824023" y="4953000"/>
            <a:ext cx="575930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NeonDB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3225209" y="4882116"/>
            <a:ext cx="2649279" cy="354419"/>
          </a:xfrm>
          <a:custGeom>
            <a:avLst/>
            <a:gdLst/>
            <a:ahLst/>
            <a:cxnLst/>
            <a:rect l="l" t="t" r="r" b="b"/>
            <a:pathLst>
              <a:path w="2649279" h="354419">
                <a:moveTo>
                  <a:pt x="70884" y="0"/>
                </a:moveTo>
                <a:lnTo>
                  <a:pt x="2578395" y="0"/>
                </a:lnTo>
                <a:cubicBezTo>
                  <a:pt x="2617543" y="0"/>
                  <a:pt x="2649279" y="31736"/>
                  <a:pt x="2649279" y="70884"/>
                </a:cubicBezTo>
                <a:lnTo>
                  <a:pt x="2649279" y="283535"/>
                </a:lnTo>
                <a:cubicBezTo>
                  <a:pt x="2649279" y="322683"/>
                  <a:pt x="2617543" y="354419"/>
                  <a:pt x="2578395" y="354419"/>
                </a:cubicBezTo>
                <a:lnTo>
                  <a:pt x="70884" y="354419"/>
                </a:lnTo>
                <a:cubicBezTo>
                  <a:pt x="31762" y="354419"/>
                  <a:pt x="0" y="322657"/>
                  <a:pt x="0" y="283535"/>
                </a:cubicBezTo>
                <a:lnTo>
                  <a:pt x="0" y="70884"/>
                </a:lnTo>
                <a:cubicBezTo>
                  <a:pt x="0" y="31762"/>
                  <a:pt x="31762" y="0"/>
                  <a:pt x="70884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3322674" y="4988442"/>
            <a:ext cx="124047" cy="141767"/>
          </a:xfrm>
          <a:custGeom>
            <a:avLst/>
            <a:gdLst/>
            <a:ahLst/>
            <a:cxnLst/>
            <a:rect l="l" t="t" r="r" b="b"/>
            <a:pathLst>
              <a:path w="124047" h="141767">
                <a:moveTo>
                  <a:pt x="121721" y="65374"/>
                </a:moveTo>
                <a:lnTo>
                  <a:pt x="67561" y="11214"/>
                </a:lnTo>
                <a:cubicBezTo>
                  <a:pt x="66066" y="9691"/>
                  <a:pt x="64017" y="8860"/>
                  <a:pt x="61913" y="8860"/>
                </a:cubicBezTo>
                <a:cubicBezTo>
                  <a:pt x="59808" y="8860"/>
                  <a:pt x="57759" y="9691"/>
                  <a:pt x="56264" y="11186"/>
                </a:cubicBezTo>
                <a:lnTo>
                  <a:pt x="44995" y="22428"/>
                </a:lnTo>
                <a:lnTo>
                  <a:pt x="59254" y="36688"/>
                </a:lnTo>
                <a:cubicBezTo>
                  <a:pt x="66758" y="34168"/>
                  <a:pt x="73846" y="41340"/>
                  <a:pt x="71271" y="48788"/>
                </a:cubicBezTo>
                <a:lnTo>
                  <a:pt x="85033" y="62549"/>
                </a:lnTo>
                <a:cubicBezTo>
                  <a:pt x="94502" y="59282"/>
                  <a:pt x="101978" y="71133"/>
                  <a:pt x="94862" y="78249"/>
                </a:cubicBezTo>
                <a:cubicBezTo>
                  <a:pt x="87525" y="85587"/>
                  <a:pt x="75425" y="77446"/>
                  <a:pt x="79357" y="67921"/>
                </a:cubicBezTo>
                <a:lnTo>
                  <a:pt x="66537" y="55101"/>
                </a:lnTo>
                <a:lnTo>
                  <a:pt x="66537" y="88854"/>
                </a:lnTo>
                <a:cubicBezTo>
                  <a:pt x="73542" y="92315"/>
                  <a:pt x="72711" y="100428"/>
                  <a:pt x="69056" y="104083"/>
                </a:cubicBezTo>
                <a:cubicBezTo>
                  <a:pt x="67284" y="105855"/>
                  <a:pt x="64848" y="106879"/>
                  <a:pt x="62328" y="106879"/>
                </a:cubicBezTo>
                <a:cubicBezTo>
                  <a:pt x="59808" y="106879"/>
                  <a:pt x="57399" y="105883"/>
                  <a:pt x="55599" y="104083"/>
                </a:cubicBezTo>
                <a:cubicBezTo>
                  <a:pt x="50726" y="99210"/>
                  <a:pt x="52526" y="91097"/>
                  <a:pt x="58701" y="88577"/>
                </a:cubicBezTo>
                <a:lnTo>
                  <a:pt x="58701" y="54520"/>
                </a:lnTo>
                <a:cubicBezTo>
                  <a:pt x="52941" y="52166"/>
                  <a:pt x="51889" y="46019"/>
                  <a:pt x="53550" y="42060"/>
                </a:cubicBezTo>
                <a:lnTo>
                  <a:pt x="39484" y="27966"/>
                </a:lnTo>
                <a:lnTo>
                  <a:pt x="2354" y="65097"/>
                </a:lnTo>
                <a:cubicBezTo>
                  <a:pt x="831" y="66620"/>
                  <a:pt x="0" y="68641"/>
                  <a:pt x="0" y="70745"/>
                </a:cubicBezTo>
                <a:cubicBezTo>
                  <a:pt x="0" y="72850"/>
                  <a:pt x="831" y="74899"/>
                  <a:pt x="2354" y="76394"/>
                </a:cubicBezTo>
                <a:lnTo>
                  <a:pt x="56513" y="130581"/>
                </a:lnTo>
                <a:cubicBezTo>
                  <a:pt x="58008" y="132076"/>
                  <a:pt x="60030" y="132907"/>
                  <a:pt x="62162" y="132907"/>
                </a:cubicBezTo>
                <a:cubicBezTo>
                  <a:pt x="64294" y="132907"/>
                  <a:pt x="66315" y="132076"/>
                  <a:pt x="67810" y="130581"/>
                </a:cubicBezTo>
                <a:lnTo>
                  <a:pt x="121721" y="76671"/>
                </a:lnTo>
                <a:cubicBezTo>
                  <a:pt x="123216" y="75176"/>
                  <a:pt x="124047" y="73127"/>
                  <a:pt x="124047" y="71022"/>
                </a:cubicBezTo>
                <a:cubicBezTo>
                  <a:pt x="124047" y="68918"/>
                  <a:pt x="123216" y="66869"/>
                  <a:pt x="121721" y="65374"/>
                </a:cubicBezTo>
                <a:close/>
              </a:path>
            </a:pathLst>
          </a:custGeom>
          <a:solidFill>
            <a:srgbClr val="F472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3544186" y="4953000"/>
            <a:ext cx="239233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171314" y="3105593"/>
            <a:ext cx="5661837" cy="2418907"/>
          </a:xfrm>
          <a:custGeom>
            <a:avLst/>
            <a:gdLst/>
            <a:ahLst/>
            <a:cxnLst/>
            <a:rect l="l" t="t" r="r" b="b"/>
            <a:pathLst>
              <a:path w="5661837" h="2418907">
                <a:moveTo>
                  <a:pt x="141772" y="0"/>
                </a:moveTo>
                <a:lnTo>
                  <a:pt x="5520065" y="0"/>
                </a:lnTo>
                <a:cubicBezTo>
                  <a:pt x="5598311" y="0"/>
                  <a:pt x="5661837" y="63526"/>
                  <a:pt x="5661837" y="141772"/>
                </a:cubicBezTo>
                <a:lnTo>
                  <a:pt x="5661837" y="2277135"/>
                </a:lnTo>
                <a:cubicBezTo>
                  <a:pt x="5661837" y="2355381"/>
                  <a:pt x="5598311" y="2418907"/>
                  <a:pt x="5520065" y="2418907"/>
                </a:cubicBezTo>
                <a:lnTo>
                  <a:pt x="141772" y="2418907"/>
                </a:lnTo>
                <a:cubicBezTo>
                  <a:pt x="63526" y="2418907"/>
                  <a:pt x="0" y="2355381"/>
                  <a:pt x="0" y="2277135"/>
                </a:cubicBezTo>
                <a:lnTo>
                  <a:pt x="0" y="141772"/>
                </a:lnTo>
                <a:cubicBezTo>
                  <a:pt x="0" y="63526"/>
                  <a:pt x="63526" y="0"/>
                  <a:pt x="141772" y="0"/>
                </a:cubicBezTo>
                <a:close/>
              </a:path>
            </a:pathLst>
          </a:custGeom>
          <a:gradFill flip="none" rotWithShape="1">
            <a:gsLst>
              <a:gs pos="0">
                <a:srgbClr val="34D399">
                  <a:alpha val="20000"/>
                </a:srgbClr>
              </a:gs>
              <a:gs pos="100000">
                <a:srgbClr val="34D399">
                  <a:alpha val="5000"/>
                </a:srgbClr>
              </a:gs>
            </a:gsLst>
            <a:lin ang="2700000" scaled="1"/>
          </a:gra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5" name="Shape 53"/>
          <p:cNvSpPr/>
          <p:nvPr/>
        </p:nvSpPr>
        <p:spPr>
          <a:xfrm>
            <a:off x="6339663" y="3287233"/>
            <a:ext cx="177209" cy="177209"/>
          </a:xfrm>
          <a:custGeom>
            <a:avLst/>
            <a:gdLst/>
            <a:ahLst/>
            <a:cxnLst/>
            <a:rect l="l" t="t" r="r" b="b"/>
            <a:pathLst>
              <a:path w="177209" h="177209">
                <a:moveTo>
                  <a:pt x="44302" y="110756"/>
                </a:moveTo>
                <a:lnTo>
                  <a:pt x="8480" y="110756"/>
                </a:lnTo>
                <a:cubicBezTo>
                  <a:pt x="-138" y="110756"/>
                  <a:pt x="-5434" y="101376"/>
                  <a:pt x="-1004" y="93969"/>
                </a:cubicBezTo>
                <a:lnTo>
                  <a:pt x="17306" y="63442"/>
                </a:lnTo>
                <a:cubicBezTo>
                  <a:pt x="20317" y="58424"/>
                  <a:pt x="25716" y="55378"/>
                  <a:pt x="31565" y="55378"/>
                </a:cubicBezTo>
                <a:lnTo>
                  <a:pt x="64446" y="55378"/>
                </a:lnTo>
                <a:cubicBezTo>
                  <a:pt x="90785" y="10764"/>
                  <a:pt x="130069" y="8514"/>
                  <a:pt x="156339" y="12356"/>
                </a:cubicBezTo>
                <a:cubicBezTo>
                  <a:pt x="160769" y="13014"/>
                  <a:pt x="164230" y="16475"/>
                  <a:pt x="164853" y="20871"/>
                </a:cubicBezTo>
                <a:cubicBezTo>
                  <a:pt x="168695" y="47140"/>
                  <a:pt x="166445" y="86424"/>
                  <a:pt x="121831" y="112763"/>
                </a:cubicBezTo>
                <a:lnTo>
                  <a:pt x="121831" y="145644"/>
                </a:lnTo>
                <a:cubicBezTo>
                  <a:pt x="121831" y="151493"/>
                  <a:pt x="118786" y="156893"/>
                  <a:pt x="113767" y="159904"/>
                </a:cubicBezTo>
                <a:lnTo>
                  <a:pt x="83240" y="178213"/>
                </a:lnTo>
                <a:cubicBezTo>
                  <a:pt x="75868" y="182643"/>
                  <a:pt x="66453" y="177313"/>
                  <a:pt x="66453" y="168730"/>
                </a:cubicBezTo>
                <a:lnTo>
                  <a:pt x="66453" y="132907"/>
                </a:lnTo>
                <a:cubicBezTo>
                  <a:pt x="66453" y="120689"/>
                  <a:pt x="56520" y="110756"/>
                  <a:pt x="44302" y="110756"/>
                </a:cubicBezTo>
                <a:lnTo>
                  <a:pt x="44268" y="110756"/>
                </a:lnTo>
                <a:close/>
                <a:moveTo>
                  <a:pt x="138445" y="55378"/>
                </a:moveTo>
                <a:cubicBezTo>
                  <a:pt x="138445" y="46209"/>
                  <a:pt x="131001" y="38765"/>
                  <a:pt x="121831" y="38765"/>
                </a:cubicBezTo>
                <a:cubicBezTo>
                  <a:pt x="112662" y="38765"/>
                  <a:pt x="105218" y="46209"/>
                  <a:pt x="105218" y="55378"/>
                </a:cubicBezTo>
                <a:cubicBezTo>
                  <a:pt x="105218" y="64547"/>
                  <a:pt x="112662" y="71991"/>
                  <a:pt x="121831" y="71991"/>
                </a:cubicBezTo>
                <a:cubicBezTo>
                  <a:pt x="131001" y="71991"/>
                  <a:pt x="138445" y="64547"/>
                  <a:pt x="138445" y="55378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6539023" y="3251791"/>
            <a:ext cx="5236535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34D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Web 201: สิ่งที่ควรทำต่อ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17512" y="3606209"/>
            <a:ext cx="212651" cy="212651"/>
          </a:xfrm>
          <a:custGeom>
            <a:avLst/>
            <a:gdLst/>
            <a:ahLst/>
            <a:cxnLst/>
            <a:rect l="l" t="t" r="r" b="b"/>
            <a:pathLst>
              <a:path w="212651" h="212651">
                <a:moveTo>
                  <a:pt x="106326" y="0"/>
                </a:moveTo>
                <a:lnTo>
                  <a:pt x="106326" y="0"/>
                </a:lnTo>
                <a:cubicBezTo>
                  <a:pt x="165008" y="0"/>
                  <a:pt x="212651" y="47643"/>
                  <a:pt x="212651" y="106326"/>
                </a:cubicBezTo>
                <a:lnTo>
                  <a:pt x="212651" y="106326"/>
                </a:lnTo>
                <a:cubicBezTo>
                  <a:pt x="212651" y="165008"/>
                  <a:pt x="165008" y="212651"/>
                  <a:pt x="106326" y="212651"/>
                </a:cubicBezTo>
                <a:lnTo>
                  <a:pt x="106326" y="212651"/>
                </a:lnTo>
                <a:cubicBezTo>
                  <a:pt x="47643" y="212651"/>
                  <a:pt x="0" y="165008"/>
                  <a:pt x="0" y="106326"/>
                </a:cubicBezTo>
                <a:lnTo>
                  <a:pt x="0" y="106326"/>
                </a:lnTo>
                <a:cubicBezTo>
                  <a:pt x="0" y="47643"/>
                  <a:pt x="47643" y="0"/>
                  <a:pt x="106326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6286500" y="3606209"/>
            <a:ext cx="274674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77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636488" y="3606209"/>
            <a:ext cx="1178442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Authentication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636488" y="3818860"/>
            <a:ext cx="1169581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JWT, Session, OAuth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17512" y="4066953"/>
            <a:ext cx="212651" cy="212651"/>
          </a:xfrm>
          <a:custGeom>
            <a:avLst/>
            <a:gdLst/>
            <a:ahLst/>
            <a:cxnLst/>
            <a:rect l="l" t="t" r="r" b="b"/>
            <a:pathLst>
              <a:path w="212651" h="212651">
                <a:moveTo>
                  <a:pt x="106326" y="0"/>
                </a:moveTo>
                <a:lnTo>
                  <a:pt x="106326" y="0"/>
                </a:lnTo>
                <a:cubicBezTo>
                  <a:pt x="165008" y="0"/>
                  <a:pt x="212651" y="47643"/>
                  <a:pt x="212651" y="106326"/>
                </a:cubicBezTo>
                <a:lnTo>
                  <a:pt x="212651" y="106326"/>
                </a:lnTo>
                <a:cubicBezTo>
                  <a:pt x="212651" y="165008"/>
                  <a:pt x="165008" y="212651"/>
                  <a:pt x="106326" y="212651"/>
                </a:cubicBezTo>
                <a:lnTo>
                  <a:pt x="106326" y="212651"/>
                </a:lnTo>
                <a:cubicBezTo>
                  <a:pt x="47643" y="212651"/>
                  <a:pt x="0" y="165008"/>
                  <a:pt x="0" y="106326"/>
                </a:cubicBezTo>
                <a:lnTo>
                  <a:pt x="0" y="106326"/>
                </a:lnTo>
                <a:cubicBezTo>
                  <a:pt x="0" y="47643"/>
                  <a:pt x="47643" y="0"/>
                  <a:pt x="106326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6286500" y="4066953"/>
            <a:ext cx="274674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77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636488" y="4066953"/>
            <a:ext cx="1479698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Validation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636488" y="4279605"/>
            <a:ext cx="1470837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Zod, Joi, express-validator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317512" y="4527698"/>
            <a:ext cx="212651" cy="212651"/>
          </a:xfrm>
          <a:custGeom>
            <a:avLst/>
            <a:gdLst/>
            <a:ahLst/>
            <a:cxnLst/>
            <a:rect l="l" t="t" r="r" b="b"/>
            <a:pathLst>
              <a:path w="212651" h="212651">
                <a:moveTo>
                  <a:pt x="106326" y="0"/>
                </a:moveTo>
                <a:lnTo>
                  <a:pt x="106326" y="0"/>
                </a:lnTo>
                <a:cubicBezTo>
                  <a:pt x="165008" y="0"/>
                  <a:pt x="212651" y="47643"/>
                  <a:pt x="212651" y="106326"/>
                </a:cubicBezTo>
                <a:lnTo>
                  <a:pt x="212651" y="106326"/>
                </a:lnTo>
                <a:cubicBezTo>
                  <a:pt x="212651" y="165008"/>
                  <a:pt x="165008" y="212651"/>
                  <a:pt x="106326" y="212651"/>
                </a:cubicBezTo>
                <a:lnTo>
                  <a:pt x="106326" y="212651"/>
                </a:lnTo>
                <a:cubicBezTo>
                  <a:pt x="47643" y="212651"/>
                  <a:pt x="0" y="165008"/>
                  <a:pt x="0" y="106326"/>
                </a:cubicBezTo>
                <a:lnTo>
                  <a:pt x="0" y="106326"/>
                </a:lnTo>
                <a:cubicBezTo>
                  <a:pt x="0" y="47643"/>
                  <a:pt x="47643" y="0"/>
                  <a:pt x="106326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6" name="Text 64"/>
          <p:cNvSpPr/>
          <p:nvPr/>
        </p:nvSpPr>
        <p:spPr>
          <a:xfrm>
            <a:off x="6286500" y="4527698"/>
            <a:ext cx="274674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77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6636488" y="4527698"/>
            <a:ext cx="1382233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Error Handling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6636488" y="4740349"/>
            <a:ext cx="1373372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error middleware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6317512" y="4988442"/>
            <a:ext cx="212651" cy="212651"/>
          </a:xfrm>
          <a:custGeom>
            <a:avLst/>
            <a:gdLst/>
            <a:ahLst/>
            <a:cxnLst/>
            <a:rect l="l" t="t" r="r" b="b"/>
            <a:pathLst>
              <a:path w="212651" h="212651">
                <a:moveTo>
                  <a:pt x="106326" y="0"/>
                </a:moveTo>
                <a:lnTo>
                  <a:pt x="106326" y="0"/>
                </a:lnTo>
                <a:cubicBezTo>
                  <a:pt x="165008" y="0"/>
                  <a:pt x="212651" y="47643"/>
                  <a:pt x="212651" y="106326"/>
                </a:cubicBezTo>
                <a:lnTo>
                  <a:pt x="212651" y="106326"/>
                </a:lnTo>
                <a:cubicBezTo>
                  <a:pt x="212651" y="165008"/>
                  <a:pt x="165008" y="212651"/>
                  <a:pt x="106326" y="212651"/>
                </a:cubicBezTo>
                <a:lnTo>
                  <a:pt x="106326" y="212651"/>
                </a:lnTo>
                <a:cubicBezTo>
                  <a:pt x="47643" y="212651"/>
                  <a:pt x="0" y="165008"/>
                  <a:pt x="0" y="106326"/>
                </a:cubicBezTo>
                <a:lnTo>
                  <a:pt x="0" y="106326"/>
                </a:lnTo>
                <a:cubicBezTo>
                  <a:pt x="0" y="47643"/>
                  <a:pt x="47643" y="0"/>
                  <a:pt x="106326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0" name="Text 68"/>
          <p:cNvSpPr/>
          <p:nvPr/>
        </p:nvSpPr>
        <p:spPr>
          <a:xfrm>
            <a:off x="6286500" y="4988442"/>
            <a:ext cx="274674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77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6636488" y="4988442"/>
            <a:ext cx="1346791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Deployment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6636488" y="5201093"/>
            <a:ext cx="1337930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Vercel, Railway, Render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358849" y="5675128"/>
            <a:ext cx="11474302" cy="824023"/>
          </a:xfrm>
          <a:custGeom>
            <a:avLst/>
            <a:gdLst/>
            <a:ahLst/>
            <a:cxnLst/>
            <a:rect l="l" t="t" r="r" b="b"/>
            <a:pathLst>
              <a:path w="11474302" h="824023">
                <a:moveTo>
                  <a:pt x="141765" y="0"/>
                </a:moveTo>
                <a:lnTo>
                  <a:pt x="11332537" y="0"/>
                </a:lnTo>
                <a:cubicBezTo>
                  <a:pt x="11410832" y="0"/>
                  <a:pt x="11474302" y="63470"/>
                  <a:pt x="11474302" y="141765"/>
                </a:cubicBezTo>
                <a:lnTo>
                  <a:pt x="11474302" y="682258"/>
                </a:lnTo>
                <a:cubicBezTo>
                  <a:pt x="11474302" y="760553"/>
                  <a:pt x="11410832" y="824023"/>
                  <a:pt x="11332537" y="824023"/>
                </a:cubicBezTo>
                <a:lnTo>
                  <a:pt x="141765" y="824023"/>
                </a:lnTo>
                <a:cubicBezTo>
                  <a:pt x="63523" y="824023"/>
                  <a:pt x="0" y="760501"/>
                  <a:pt x="0" y="682258"/>
                </a:cubicBezTo>
                <a:lnTo>
                  <a:pt x="0" y="141765"/>
                </a:lnTo>
                <a:cubicBezTo>
                  <a:pt x="0" y="63523"/>
                  <a:pt x="63523" y="0"/>
                  <a:pt x="141765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50000">
                <a:srgbClr val="818CF8">
                  <a:alpha val="20000"/>
                </a:srgbClr>
              </a:gs>
              <a:gs pos="100000">
                <a:srgbClr val="34D399">
                  <a:alpha val="20000"/>
                </a:srgbClr>
              </a:gs>
            </a:gsLst>
            <a:lin ang="0" scaled="1"/>
          </a:gradFill>
          <a:ln w="12700">
            <a:solidFill>
              <a:srgbClr val="38BDF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4" name="Shape 72"/>
          <p:cNvSpPr/>
          <p:nvPr/>
        </p:nvSpPr>
        <p:spPr>
          <a:xfrm>
            <a:off x="584791" y="5927651"/>
            <a:ext cx="239233" cy="318977"/>
          </a:xfrm>
          <a:custGeom>
            <a:avLst/>
            <a:gdLst/>
            <a:ahLst/>
            <a:cxnLst/>
            <a:rect l="l" t="t" r="r" b="b"/>
            <a:pathLst>
              <a:path w="239233" h="318977">
                <a:moveTo>
                  <a:pt x="182477" y="239233"/>
                </a:moveTo>
                <a:cubicBezTo>
                  <a:pt x="187025" y="225340"/>
                  <a:pt x="196121" y="212755"/>
                  <a:pt x="206400" y="201915"/>
                </a:cubicBezTo>
                <a:cubicBezTo>
                  <a:pt x="226773" y="180484"/>
                  <a:pt x="239233" y="151514"/>
                  <a:pt x="239233" y="119616"/>
                </a:cubicBezTo>
                <a:cubicBezTo>
                  <a:pt x="239233" y="53578"/>
                  <a:pt x="185654" y="0"/>
                  <a:pt x="119616" y="0"/>
                </a:cubicBezTo>
                <a:cubicBezTo>
                  <a:pt x="53578" y="0"/>
                  <a:pt x="0" y="53578"/>
                  <a:pt x="0" y="119616"/>
                </a:cubicBezTo>
                <a:cubicBezTo>
                  <a:pt x="0" y="151514"/>
                  <a:pt x="12460" y="180484"/>
                  <a:pt x="32832" y="201915"/>
                </a:cubicBezTo>
                <a:cubicBezTo>
                  <a:pt x="43112" y="212755"/>
                  <a:pt x="52270" y="225340"/>
                  <a:pt x="56755" y="239233"/>
                </a:cubicBezTo>
                <a:lnTo>
                  <a:pt x="182415" y="239233"/>
                </a:lnTo>
                <a:close/>
                <a:moveTo>
                  <a:pt x="179424" y="269137"/>
                </a:moveTo>
                <a:lnTo>
                  <a:pt x="59808" y="269137"/>
                </a:lnTo>
                <a:lnTo>
                  <a:pt x="59808" y="279105"/>
                </a:lnTo>
                <a:cubicBezTo>
                  <a:pt x="59808" y="306641"/>
                  <a:pt x="82112" y="328945"/>
                  <a:pt x="109648" y="328945"/>
                </a:cubicBezTo>
                <a:lnTo>
                  <a:pt x="129584" y="328945"/>
                </a:lnTo>
                <a:cubicBezTo>
                  <a:pt x="157121" y="328945"/>
                  <a:pt x="179424" y="306641"/>
                  <a:pt x="179424" y="279105"/>
                </a:cubicBezTo>
                <a:lnTo>
                  <a:pt x="179424" y="269137"/>
                </a:lnTo>
                <a:close/>
                <a:moveTo>
                  <a:pt x="114632" y="69776"/>
                </a:moveTo>
                <a:cubicBezTo>
                  <a:pt x="89837" y="69776"/>
                  <a:pt x="69776" y="89837"/>
                  <a:pt x="69776" y="114632"/>
                </a:cubicBezTo>
                <a:cubicBezTo>
                  <a:pt x="69776" y="122918"/>
                  <a:pt x="63110" y="129584"/>
                  <a:pt x="54824" y="129584"/>
                </a:cubicBezTo>
                <a:cubicBezTo>
                  <a:pt x="46538" y="129584"/>
                  <a:pt x="39872" y="122918"/>
                  <a:pt x="39872" y="114632"/>
                </a:cubicBezTo>
                <a:cubicBezTo>
                  <a:pt x="39872" y="73327"/>
                  <a:pt x="73327" y="39872"/>
                  <a:pt x="114632" y="39872"/>
                </a:cubicBezTo>
                <a:cubicBezTo>
                  <a:pt x="122918" y="39872"/>
                  <a:pt x="129584" y="46538"/>
                  <a:pt x="129584" y="54824"/>
                </a:cubicBezTo>
                <a:cubicBezTo>
                  <a:pt x="129584" y="63110"/>
                  <a:pt x="122918" y="69776"/>
                  <a:pt x="114632" y="69776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5" name="Text 73"/>
          <p:cNvSpPr/>
          <p:nvPr/>
        </p:nvSpPr>
        <p:spPr>
          <a:xfrm>
            <a:off x="1045535" y="5821326"/>
            <a:ext cx="6866860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Call-to-Action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1045535" y="6104860"/>
            <a:ext cx="6858000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ลองสร้าง </a:t>
            </a:r>
            <a:r>
              <a:rPr lang="en-US" sz="1256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ของตัวเอง</a:t>
            </a:r>
            <a:r>
              <a:rPr lang="en-US" sz="125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วันนี้! เริ่มจาก </a:t>
            </a:r>
            <a:r>
              <a:rPr lang="en-US" sz="1256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Todo App</a:t>
            </a:r>
            <a:r>
              <a:rPr lang="en-US" sz="125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หรือ </a:t>
            </a:r>
            <a:r>
              <a:rPr lang="en-US" sz="1256" b="1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Note App</a:t>
            </a:r>
            <a:r>
              <a:rPr lang="en-US" sz="1256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ง่ายๆ ก่อน แล้วค่อยๆ เพิ่ม Features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3f297d6c55620ef7947bdf163a8316e6cee03c0a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766" b="76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5000"/>
                </a:srgbClr>
              </a:gs>
              <a:gs pos="50000">
                <a:srgbClr val="0F172A">
                  <a:alpha val="90000"/>
                </a:srgbClr>
              </a:gs>
              <a:gs pos="100000">
                <a:srgbClr val="38BDF8">
                  <a:alpha val="3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5073700" y="497681"/>
            <a:ext cx="2047875" cy="628650"/>
          </a:xfrm>
          <a:custGeom>
            <a:avLst/>
            <a:gdLst/>
            <a:ahLst/>
            <a:cxnLst/>
            <a:rect l="l" t="t" r="r" b="b"/>
            <a:pathLst>
              <a:path w="2047875" h="628650">
                <a:moveTo>
                  <a:pt x="314325" y="0"/>
                </a:moveTo>
                <a:lnTo>
                  <a:pt x="1733550" y="0"/>
                </a:lnTo>
                <a:cubicBezTo>
                  <a:pt x="1907031" y="0"/>
                  <a:pt x="2047875" y="140844"/>
                  <a:pt x="2047875" y="314325"/>
                </a:cubicBezTo>
                <a:lnTo>
                  <a:pt x="2047875" y="314325"/>
                </a:lnTo>
                <a:cubicBezTo>
                  <a:pt x="2047875" y="487806"/>
                  <a:pt x="1907031" y="628650"/>
                  <a:pt x="1733550" y="628650"/>
                </a:cubicBezTo>
                <a:lnTo>
                  <a:pt x="314325" y="628650"/>
                </a:lnTo>
                <a:cubicBezTo>
                  <a:pt x="140844" y="628650"/>
                  <a:pt x="0" y="487806"/>
                  <a:pt x="0" y="314325"/>
                </a:cubicBezTo>
                <a:lnTo>
                  <a:pt x="0" y="314325"/>
                </a:lnTo>
                <a:cubicBezTo>
                  <a:pt x="0" y="140844"/>
                  <a:pt x="140844" y="0"/>
                  <a:pt x="314325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100000">
                <a:srgbClr val="34D399">
                  <a:alpha val="20000"/>
                </a:srgbClr>
              </a:gs>
            </a:gsLst>
            <a:lin ang="0" scaled="1"/>
          </a:gradFill>
          <a:ln w="25400">
            <a:solidFill>
              <a:srgbClr val="38BD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5330875" y="688181"/>
            <a:ext cx="1530251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kern="0" spc="9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THANK YOU!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593306" y="1440656"/>
            <a:ext cx="500062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Ready to </a:t>
            </a:r>
            <a:r>
              <a:rPr lang="en-US" sz="540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Build</a:t>
            </a:r>
            <a:r>
              <a:rPr lang="en-US" sz="540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!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118818" y="2602706"/>
            <a:ext cx="39528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2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ขอให้สนุกกับการสร้าง Web App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22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และพบกันใหม่ใน </a:t>
            </a:r>
            <a:r>
              <a:rPr lang="en-US" sz="2250" b="1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 201</a:t>
            </a:r>
            <a:r>
              <a:rPr lang="en-US" sz="22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🚀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923580" y="3993356"/>
            <a:ext cx="1952625" cy="1647825"/>
          </a:xfrm>
          <a:custGeom>
            <a:avLst/>
            <a:gdLst/>
            <a:ahLst/>
            <a:cxnLst/>
            <a:rect l="l" t="t" r="r" b="b"/>
            <a:pathLst>
              <a:path w="1952625" h="1647825">
                <a:moveTo>
                  <a:pt x="152407" y="0"/>
                </a:moveTo>
                <a:lnTo>
                  <a:pt x="1800218" y="0"/>
                </a:lnTo>
                <a:cubicBezTo>
                  <a:pt x="1884390" y="0"/>
                  <a:pt x="1952625" y="68235"/>
                  <a:pt x="1952625" y="152407"/>
                </a:cubicBezTo>
                <a:lnTo>
                  <a:pt x="1952625" y="1495418"/>
                </a:lnTo>
                <a:cubicBezTo>
                  <a:pt x="1952625" y="1579590"/>
                  <a:pt x="1884390" y="1647825"/>
                  <a:pt x="1800218" y="1647825"/>
                </a:cubicBezTo>
                <a:lnTo>
                  <a:pt x="152407" y="1647825"/>
                </a:lnTo>
                <a:cubicBezTo>
                  <a:pt x="68235" y="1647825"/>
                  <a:pt x="0" y="1579590"/>
                  <a:pt x="0" y="1495418"/>
                </a:cubicBezTo>
                <a:lnTo>
                  <a:pt x="0" y="152407"/>
                </a:lnTo>
                <a:cubicBezTo>
                  <a:pt x="0" y="68235"/>
                  <a:pt x="68235" y="0"/>
                  <a:pt x="152407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3644503" y="4226719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22183" y="1072"/>
                </a:moveTo>
                <a:cubicBezTo>
                  <a:pt x="307003" y="-3304"/>
                  <a:pt x="291197" y="5536"/>
                  <a:pt x="286822" y="20717"/>
                </a:cubicBezTo>
                <a:lnTo>
                  <a:pt x="172522" y="420767"/>
                </a:lnTo>
                <a:cubicBezTo>
                  <a:pt x="168146" y="435947"/>
                  <a:pt x="176986" y="451753"/>
                  <a:pt x="192167" y="456128"/>
                </a:cubicBezTo>
                <a:cubicBezTo>
                  <a:pt x="207347" y="460504"/>
                  <a:pt x="223153" y="451664"/>
                  <a:pt x="227528" y="436483"/>
                </a:cubicBezTo>
                <a:lnTo>
                  <a:pt x="341828" y="36433"/>
                </a:lnTo>
                <a:cubicBezTo>
                  <a:pt x="346204" y="21253"/>
                  <a:pt x="337364" y="5447"/>
                  <a:pt x="322183" y="1072"/>
                </a:cubicBezTo>
                <a:close/>
                <a:moveTo>
                  <a:pt x="379869" y="122605"/>
                </a:moveTo>
                <a:cubicBezTo>
                  <a:pt x="368707" y="133767"/>
                  <a:pt x="368707" y="151894"/>
                  <a:pt x="379869" y="163056"/>
                </a:cubicBezTo>
                <a:lnTo>
                  <a:pt x="445413" y="228600"/>
                </a:lnTo>
                <a:lnTo>
                  <a:pt x="379869" y="294144"/>
                </a:lnTo>
                <a:cubicBezTo>
                  <a:pt x="368707" y="305306"/>
                  <a:pt x="368707" y="323433"/>
                  <a:pt x="379869" y="334595"/>
                </a:cubicBezTo>
                <a:cubicBezTo>
                  <a:pt x="391031" y="345758"/>
                  <a:pt x="409158" y="345758"/>
                  <a:pt x="420320" y="334595"/>
                </a:cubicBezTo>
                <a:lnTo>
                  <a:pt x="506045" y="248870"/>
                </a:lnTo>
                <a:cubicBezTo>
                  <a:pt x="517208" y="237708"/>
                  <a:pt x="517208" y="219581"/>
                  <a:pt x="506045" y="208419"/>
                </a:cubicBezTo>
                <a:lnTo>
                  <a:pt x="420320" y="122694"/>
                </a:lnTo>
                <a:cubicBezTo>
                  <a:pt x="409158" y="111532"/>
                  <a:pt x="391031" y="111532"/>
                  <a:pt x="379869" y="122694"/>
                </a:cubicBezTo>
                <a:close/>
                <a:moveTo>
                  <a:pt x="134570" y="122605"/>
                </a:moveTo>
                <a:cubicBezTo>
                  <a:pt x="123408" y="111442"/>
                  <a:pt x="105281" y="111442"/>
                  <a:pt x="94119" y="122605"/>
                </a:cubicBezTo>
                <a:lnTo>
                  <a:pt x="8394" y="208330"/>
                </a:lnTo>
                <a:cubicBezTo>
                  <a:pt x="-2768" y="219492"/>
                  <a:pt x="-2768" y="237619"/>
                  <a:pt x="8394" y="248781"/>
                </a:cubicBezTo>
                <a:lnTo>
                  <a:pt x="94119" y="334506"/>
                </a:lnTo>
                <a:cubicBezTo>
                  <a:pt x="105281" y="345668"/>
                  <a:pt x="123408" y="345668"/>
                  <a:pt x="134570" y="334506"/>
                </a:cubicBezTo>
                <a:cubicBezTo>
                  <a:pt x="145733" y="323344"/>
                  <a:pt x="145733" y="305217"/>
                  <a:pt x="134570" y="294055"/>
                </a:cubicBezTo>
                <a:lnTo>
                  <a:pt x="69026" y="228600"/>
                </a:lnTo>
                <a:lnTo>
                  <a:pt x="134481" y="163056"/>
                </a:lnTo>
                <a:cubicBezTo>
                  <a:pt x="145643" y="151894"/>
                  <a:pt x="145643" y="133767"/>
                  <a:pt x="134481" y="122605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3109317" y="4836319"/>
            <a:ext cx="158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Keep Coding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118842" y="5179219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ฝึกฝนทุกวัน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117902" y="3993356"/>
            <a:ext cx="1952625" cy="1647825"/>
          </a:xfrm>
          <a:custGeom>
            <a:avLst/>
            <a:gdLst/>
            <a:ahLst/>
            <a:cxnLst/>
            <a:rect l="l" t="t" r="r" b="b"/>
            <a:pathLst>
              <a:path w="1952625" h="1647825">
                <a:moveTo>
                  <a:pt x="152407" y="0"/>
                </a:moveTo>
                <a:lnTo>
                  <a:pt x="1800218" y="0"/>
                </a:lnTo>
                <a:cubicBezTo>
                  <a:pt x="1884390" y="0"/>
                  <a:pt x="1952625" y="68235"/>
                  <a:pt x="1952625" y="152407"/>
                </a:cubicBezTo>
                <a:lnTo>
                  <a:pt x="1952625" y="1495418"/>
                </a:lnTo>
                <a:cubicBezTo>
                  <a:pt x="1952625" y="1579590"/>
                  <a:pt x="1884390" y="1647825"/>
                  <a:pt x="1800218" y="1647825"/>
                </a:cubicBezTo>
                <a:lnTo>
                  <a:pt x="152407" y="1647825"/>
                </a:lnTo>
                <a:cubicBezTo>
                  <a:pt x="68235" y="1647825"/>
                  <a:pt x="0" y="1579590"/>
                  <a:pt x="0" y="1495418"/>
                </a:cubicBezTo>
                <a:lnTo>
                  <a:pt x="0" y="152407"/>
                </a:lnTo>
                <a:cubicBezTo>
                  <a:pt x="0" y="68235"/>
                  <a:pt x="68235" y="0"/>
                  <a:pt x="152407" y="0"/>
                </a:cubicBezTo>
                <a:close/>
              </a:path>
            </a:pathLst>
          </a:custGeom>
          <a:solidFill>
            <a:srgbClr val="818CF8">
              <a:alpha val="10196"/>
            </a:srgbClr>
          </a:soli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5838825" y="4226719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171450" y="85725"/>
                </a:moveTo>
                <a:cubicBezTo>
                  <a:pt x="171450" y="38398"/>
                  <a:pt x="209848" y="0"/>
                  <a:pt x="257175" y="0"/>
                </a:cubicBezTo>
                <a:cubicBezTo>
                  <a:pt x="304502" y="0"/>
                  <a:pt x="342900" y="38398"/>
                  <a:pt x="342900" y="85725"/>
                </a:cubicBezTo>
                <a:lnTo>
                  <a:pt x="342900" y="88940"/>
                </a:lnTo>
                <a:cubicBezTo>
                  <a:pt x="342900" y="102959"/>
                  <a:pt x="331559" y="114300"/>
                  <a:pt x="317540" y="114300"/>
                </a:cubicBezTo>
                <a:lnTo>
                  <a:pt x="196900" y="114300"/>
                </a:lnTo>
                <a:cubicBezTo>
                  <a:pt x="182880" y="114300"/>
                  <a:pt x="171539" y="102959"/>
                  <a:pt x="171539" y="88940"/>
                </a:cubicBezTo>
                <a:lnTo>
                  <a:pt x="171539" y="85725"/>
                </a:lnTo>
                <a:close/>
                <a:moveTo>
                  <a:pt x="480060" y="97155"/>
                </a:moveTo>
                <a:cubicBezTo>
                  <a:pt x="489525" y="109746"/>
                  <a:pt x="486936" y="127695"/>
                  <a:pt x="474345" y="137160"/>
                </a:cubicBezTo>
                <a:lnTo>
                  <a:pt x="387013" y="202615"/>
                </a:lnTo>
                <a:cubicBezTo>
                  <a:pt x="391745" y="210562"/>
                  <a:pt x="395317" y="219313"/>
                  <a:pt x="397550" y="228600"/>
                </a:cubicBezTo>
                <a:lnTo>
                  <a:pt x="485775" y="228600"/>
                </a:lnTo>
                <a:cubicBezTo>
                  <a:pt x="501581" y="228600"/>
                  <a:pt x="514350" y="241369"/>
                  <a:pt x="514350" y="257175"/>
                </a:cubicBezTo>
                <a:cubicBezTo>
                  <a:pt x="514350" y="272981"/>
                  <a:pt x="501581" y="285750"/>
                  <a:pt x="485775" y="285750"/>
                </a:cubicBezTo>
                <a:lnTo>
                  <a:pt x="400050" y="285750"/>
                </a:lnTo>
                <a:lnTo>
                  <a:pt x="400050" y="314325"/>
                </a:lnTo>
                <a:cubicBezTo>
                  <a:pt x="400050" y="316647"/>
                  <a:pt x="399961" y="319058"/>
                  <a:pt x="399871" y="321379"/>
                </a:cubicBezTo>
                <a:lnTo>
                  <a:pt x="474345" y="377190"/>
                </a:lnTo>
                <a:cubicBezTo>
                  <a:pt x="486936" y="386655"/>
                  <a:pt x="489525" y="404604"/>
                  <a:pt x="480060" y="417195"/>
                </a:cubicBezTo>
                <a:cubicBezTo>
                  <a:pt x="470595" y="429786"/>
                  <a:pt x="452646" y="432375"/>
                  <a:pt x="440055" y="422910"/>
                </a:cubicBezTo>
                <a:lnTo>
                  <a:pt x="383709" y="380673"/>
                </a:lnTo>
                <a:cubicBezTo>
                  <a:pt x="362992" y="420142"/>
                  <a:pt x="324326" y="448717"/>
                  <a:pt x="278606" y="455593"/>
                </a:cubicBezTo>
                <a:lnTo>
                  <a:pt x="278606" y="250031"/>
                </a:lnTo>
                <a:cubicBezTo>
                  <a:pt x="278606" y="238155"/>
                  <a:pt x="269051" y="228600"/>
                  <a:pt x="257175" y="228600"/>
                </a:cubicBezTo>
                <a:cubicBezTo>
                  <a:pt x="245299" y="228600"/>
                  <a:pt x="235744" y="238155"/>
                  <a:pt x="235744" y="250031"/>
                </a:cubicBezTo>
                <a:lnTo>
                  <a:pt x="235744" y="455593"/>
                </a:lnTo>
                <a:cubicBezTo>
                  <a:pt x="190024" y="448717"/>
                  <a:pt x="151358" y="420142"/>
                  <a:pt x="130641" y="380673"/>
                </a:cubicBezTo>
                <a:lnTo>
                  <a:pt x="74295" y="422910"/>
                </a:lnTo>
                <a:cubicBezTo>
                  <a:pt x="61704" y="432375"/>
                  <a:pt x="43755" y="429786"/>
                  <a:pt x="34290" y="417195"/>
                </a:cubicBezTo>
                <a:cubicBezTo>
                  <a:pt x="24825" y="404604"/>
                  <a:pt x="27414" y="386655"/>
                  <a:pt x="40005" y="377190"/>
                </a:cubicBezTo>
                <a:lnTo>
                  <a:pt x="114479" y="321379"/>
                </a:lnTo>
                <a:cubicBezTo>
                  <a:pt x="114389" y="319058"/>
                  <a:pt x="114300" y="316736"/>
                  <a:pt x="114300" y="314325"/>
                </a:cubicBezTo>
                <a:lnTo>
                  <a:pt x="114300" y="285750"/>
                </a:lnTo>
                <a:lnTo>
                  <a:pt x="28575" y="285750"/>
                </a:lnTo>
                <a:cubicBezTo>
                  <a:pt x="12769" y="285750"/>
                  <a:pt x="0" y="272981"/>
                  <a:pt x="0" y="257175"/>
                </a:cubicBezTo>
                <a:cubicBezTo>
                  <a:pt x="0" y="241369"/>
                  <a:pt x="12769" y="228600"/>
                  <a:pt x="28575" y="228600"/>
                </a:cubicBezTo>
                <a:lnTo>
                  <a:pt x="116800" y="228600"/>
                </a:lnTo>
                <a:cubicBezTo>
                  <a:pt x="119033" y="219313"/>
                  <a:pt x="122605" y="210562"/>
                  <a:pt x="127337" y="202615"/>
                </a:cubicBezTo>
                <a:lnTo>
                  <a:pt x="40005" y="137160"/>
                </a:lnTo>
                <a:cubicBezTo>
                  <a:pt x="27414" y="127695"/>
                  <a:pt x="24825" y="109746"/>
                  <a:pt x="34290" y="97155"/>
                </a:cubicBezTo>
                <a:cubicBezTo>
                  <a:pt x="43755" y="84564"/>
                  <a:pt x="61704" y="81975"/>
                  <a:pt x="74295" y="91440"/>
                </a:cubicBezTo>
                <a:lnTo>
                  <a:pt x="171450" y="164306"/>
                </a:lnTo>
                <a:cubicBezTo>
                  <a:pt x="182434" y="159752"/>
                  <a:pt x="194489" y="157163"/>
                  <a:pt x="207169" y="157163"/>
                </a:cubicBezTo>
                <a:lnTo>
                  <a:pt x="307181" y="157163"/>
                </a:lnTo>
                <a:cubicBezTo>
                  <a:pt x="319861" y="157163"/>
                  <a:pt x="331916" y="159663"/>
                  <a:pt x="342900" y="164306"/>
                </a:cubicBezTo>
                <a:lnTo>
                  <a:pt x="440055" y="91440"/>
                </a:lnTo>
                <a:cubicBezTo>
                  <a:pt x="452646" y="81975"/>
                  <a:pt x="470595" y="84564"/>
                  <a:pt x="480060" y="97155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5303639" y="4836319"/>
            <a:ext cx="158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Keep Debugging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313164" y="5179219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เรียนรู้จาก error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312223" y="3993356"/>
            <a:ext cx="1952625" cy="1647825"/>
          </a:xfrm>
          <a:custGeom>
            <a:avLst/>
            <a:gdLst/>
            <a:ahLst/>
            <a:cxnLst/>
            <a:rect l="l" t="t" r="r" b="b"/>
            <a:pathLst>
              <a:path w="1952625" h="1647825">
                <a:moveTo>
                  <a:pt x="152407" y="0"/>
                </a:moveTo>
                <a:lnTo>
                  <a:pt x="1800218" y="0"/>
                </a:lnTo>
                <a:cubicBezTo>
                  <a:pt x="1884390" y="0"/>
                  <a:pt x="1952625" y="68235"/>
                  <a:pt x="1952625" y="152407"/>
                </a:cubicBezTo>
                <a:lnTo>
                  <a:pt x="1952625" y="1495418"/>
                </a:lnTo>
                <a:cubicBezTo>
                  <a:pt x="1952625" y="1579590"/>
                  <a:pt x="1884390" y="1647825"/>
                  <a:pt x="1800218" y="1647825"/>
                </a:cubicBezTo>
                <a:lnTo>
                  <a:pt x="152407" y="1647825"/>
                </a:lnTo>
                <a:cubicBezTo>
                  <a:pt x="68235" y="1647825"/>
                  <a:pt x="0" y="1579590"/>
                  <a:pt x="0" y="1495418"/>
                </a:cubicBezTo>
                <a:lnTo>
                  <a:pt x="0" y="152407"/>
                </a:lnTo>
                <a:cubicBezTo>
                  <a:pt x="0" y="68235"/>
                  <a:pt x="68235" y="0"/>
                  <a:pt x="152407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8061722" y="4226719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285750"/>
                </a:moveTo>
                <a:lnTo>
                  <a:pt x="21878" y="285750"/>
                </a:lnTo>
                <a:cubicBezTo>
                  <a:pt x="-357" y="285750"/>
                  <a:pt x="-14020" y="261551"/>
                  <a:pt x="-2590" y="242441"/>
                </a:cubicBezTo>
                <a:lnTo>
                  <a:pt x="44648" y="163681"/>
                </a:lnTo>
                <a:cubicBezTo>
                  <a:pt x="52417" y="150733"/>
                  <a:pt x="66348" y="142875"/>
                  <a:pt x="81439" y="142875"/>
                </a:cubicBezTo>
                <a:lnTo>
                  <a:pt x="166271" y="142875"/>
                </a:lnTo>
                <a:cubicBezTo>
                  <a:pt x="234226" y="27771"/>
                  <a:pt x="335578" y="21967"/>
                  <a:pt x="403354" y="31879"/>
                </a:cubicBezTo>
                <a:cubicBezTo>
                  <a:pt x="414784" y="33576"/>
                  <a:pt x="423714" y="42505"/>
                  <a:pt x="425321" y="53846"/>
                </a:cubicBezTo>
                <a:cubicBezTo>
                  <a:pt x="435233" y="121622"/>
                  <a:pt x="429429" y="222974"/>
                  <a:pt x="314325" y="290929"/>
                </a:cubicBezTo>
                <a:lnTo>
                  <a:pt x="314325" y="375761"/>
                </a:lnTo>
                <a:cubicBezTo>
                  <a:pt x="314325" y="390852"/>
                  <a:pt x="306467" y="404783"/>
                  <a:pt x="293519" y="412552"/>
                </a:cubicBezTo>
                <a:lnTo>
                  <a:pt x="214759" y="459790"/>
                </a:lnTo>
                <a:cubicBezTo>
                  <a:pt x="195739" y="471220"/>
                  <a:pt x="171450" y="457468"/>
                  <a:pt x="171450" y="435322"/>
                </a:cubicBezTo>
                <a:lnTo>
                  <a:pt x="171450" y="342900"/>
                </a:lnTo>
                <a:cubicBezTo>
                  <a:pt x="171450" y="311378"/>
                  <a:pt x="145822" y="285750"/>
                  <a:pt x="114300" y="285750"/>
                </a:cubicBezTo>
                <a:lnTo>
                  <a:pt x="114211" y="285750"/>
                </a:lnTo>
                <a:close/>
                <a:moveTo>
                  <a:pt x="357188" y="142875"/>
                </a:moveTo>
                <a:cubicBezTo>
                  <a:pt x="357188" y="119219"/>
                  <a:pt x="337981" y="100013"/>
                  <a:pt x="314325" y="100013"/>
                </a:cubicBezTo>
                <a:cubicBezTo>
                  <a:pt x="290669" y="100013"/>
                  <a:pt x="271463" y="119219"/>
                  <a:pt x="271463" y="142875"/>
                </a:cubicBezTo>
                <a:cubicBezTo>
                  <a:pt x="271463" y="166531"/>
                  <a:pt x="290669" y="185738"/>
                  <a:pt x="314325" y="185738"/>
                </a:cubicBezTo>
                <a:cubicBezTo>
                  <a:pt x="337981" y="185738"/>
                  <a:pt x="357188" y="166531"/>
                  <a:pt x="357188" y="142875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497961" y="4836319"/>
            <a:ext cx="158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Keep Building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507486" y="5179219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สร้าง project ของตัวเอง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3372743" y="61412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4703" y="147861"/>
                </a:moveTo>
                <a:cubicBezTo>
                  <a:pt x="64703" y="148605"/>
                  <a:pt x="63847" y="149200"/>
                  <a:pt x="62768" y="149200"/>
                </a:cubicBezTo>
                <a:cubicBezTo>
                  <a:pt x="61540" y="149312"/>
                  <a:pt x="60685" y="148717"/>
                  <a:pt x="60685" y="147861"/>
                </a:cubicBezTo>
                <a:cubicBezTo>
                  <a:pt x="60685" y="147117"/>
                  <a:pt x="61540" y="146521"/>
                  <a:pt x="62619" y="146521"/>
                </a:cubicBezTo>
                <a:cubicBezTo>
                  <a:pt x="63736" y="146410"/>
                  <a:pt x="64703" y="147005"/>
                  <a:pt x="64703" y="147861"/>
                </a:cubicBezTo>
                <a:close/>
                <a:moveTo>
                  <a:pt x="53132" y="146186"/>
                </a:moveTo>
                <a:cubicBezTo>
                  <a:pt x="52871" y="146931"/>
                  <a:pt x="53615" y="147786"/>
                  <a:pt x="54732" y="148010"/>
                </a:cubicBezTo>
                <a:cubicBezTo>
                  <a:pt x="55699" y="148382"/>
                  <a:pt x="56815" y="148010"/>
                  <a:pt x="57038" y="147265"/>
                </a:cubicBezTo>
                <a:cubicBezTo>
                  <a:pt x="57262" y="146521"/>
                  <a:pt x="56555" y="145666"/>
                  <a:pt x="55438" y="145331"/>
                </a:cubicBezTo>
                <a:cubicBezTo>
                  <a:pt x="54471" y="145070"/>
                  <a:pt x="53392" y="145442"/>
                  <a:pt x="53132" y="146186"/>
                </a:cubicBezTo>
                <a:close/>
                <a:moveTo>
                  <a:pt x="69577" y="145554"/>
                </a:moveTo>
                <a:cubicBezTo>
                  <a:pt x="68498" y="145814"/>
                  <a:pt x="67754" y="146521"/>
                  <a:pt x="67866" y="147377"/>
                </a:cubicBezTo>
                <a:cubicBezTo>
                  <a:pt x="67977" y="148121"/>
                  <a:pt x="68945" y="148605"/>
                  <a:pt x="70061" y="148344"/>
                </a:cubicBezTo>
                <a:cubicBezTo>
                  <a:pt x="71140" y="148084"/>
                  <a:pt x="71884" y="147377"/>
                  <a:pt x="71772" y="146633"/>
                </a:cubicBezTo>
                <a:cubicBezTo>
                  <a:pt x="71661" y="145926"/>
                  <a:pt x="70656" y="145442"/>
                  <a:pt x="69577" y="145554"/>
                </a:cubicBezTo>
                <a:close/>
                <a:moveTo>
                  <a:pt x="94059" y="2977"/>
                </a:moveTo>
                <a:cubicBezTo>
                  <a:pt x="42453" y="2977"/>
                  <a:pt x="2977" y="42156"/>
                  <a:pt x="2977" y="93762"/>
                </a:cubicBezTo>
                <a:cubicBezTo>
                  <a:pt x="2977" y="135024"/>
                  <a:pt x="28947" y="170334"/>
                  <a:pt x="66042" y="182761"/>
                </a:cubicBezTo>
                <a:cubicBezTo>
                  <a:pt x="70805" y="183617"/>
                  <a:pt x="72479" y="180677"/>
                  <a:pt x="72479" y="178259"/>
                </a:cubicBezTo>
                <a:cubicBezTo>
                  <a:pt x="72479" y="175952"/>
                  <a:pt x="72368" y="163227"/>
                  <a:pt x="72368" y="155414"/>
                </a:cubicBezTo>
                <a:cubicBezTo>
                  <a:pt x="72368" y="155414"/>
                  <a:pt x="46323" y="160995"/>
                  <a:pt x="40853" y="144326"/>
                </a:cubicBezTo>
                <a:cubicBezTo>
                  <a:pt x="40853" y="144326"/>
                  <a:pt x="36612" y="133499"/>
                  <a:pt x="30510" y="130708"/>
                </a:cubicBezTo>
                <a:cubicBezTo>
                  <a:pt x="30510" y="130708"/>
                  <a:pt x="21989" y="124867"/>
                  <a:pt x="31105" y="124978"/>
                </a:cubicBezTo>
                <a:cubicBezTo>
                  <a:pt x="31105" y="124978"/>
                  <a:pt x="40370" y="125723"/>
                  <a:pt x="45467" y="134578"/>
                </a:cubicBezTo>
                <a:cubicBezTo>
                  <a:pt x="53615" y="148940"/>
                  <a:pt x="67270" y="144810"/>
                  <a:pt x="72591" y="142354"/>
                </a:cubicBezTo>
                <a:cubicBezTo>
                  <a:pt x="73447" y="136401"/>
                  <a:pt x="75865" y="132271"/>
                  <a:pt x="78544" y="129815"/>
                </a:cubicBezTo>
                <a:cubicBezTo>
                  <a:pt x="57745" y="127508"/>
                  <a:pt x="36761" y="124495"/>
                  <a:pt x="36761" y="88702"/>
                </a:cubicBezTo>
                <a:cubicBezTo>
                  <a:pt x="36761" y="78470"/>
                  <a:pt x="39588" y="73335"/>
                  <a:pt x="45541" y="66787"/>
                </a:cubicBezTo>
                <a:cubicBezTo>
                  <a:pt x="44574" y="64368"/>
                  <a:pt x="41411" y="54397"/>
                  <a:pt x="46509" y="41523"/>
                </a:cubicBezTo>
                <a:cubicBezTo>
                  <a:pt x="54285" y="39105"/>
                  <a:pt x="72182" y="51569"/>
                  <a:pt x="72182" y="51569"/>
                </a:cubicBezTo>
                <a:cubicBezTo>
                  <a:pt x="79623" y="49485"/>
                  <a:pt x="87623" y="48406"/>
                  <a:pt x="95548" y="48406"/>
                </a:cubicBezTo>
                <a:cubicBezTo>
                  <a:pt x="103473" y="48406"/>
                  <a:pt x="111472" y="49485"/>
                  <a:pt x="118914" y="51569"/>
                </a:cubicBezTo>
                <a:cubicBezTo>
                  <a:pt x="118914" y="51569"/>
                  <a:pt x="136810" y="39067"/>
                  <a:pt x="144587" y="41523"/>
                </a:cubicBezTo>
                <a:cubicBezTo>
                  <a:pt x="149684" y="54434"/>
                  <a:pt x="146521" y="64368"/>
                  <a:pt x="145554" y="66787"/>
                </a:cubicBezTo>
                <a:cubicBezTo>
                  <a:pt x="151507" y="73372"/>
                  <a:pt x="155153" y="78507"/>
                  <a:pt x="155153" y="88702"/>
                </a:cubicBezTo>
                <a:cubicBezTo>
                  <a:pt x="155153" y="124606"/>
                  <a:pt x="133238" y="127471"/>
                  <a:pt x="112440" y="129815"/>
                </a:cubicBezTo>
                <a:cubicBezTo>
                  <a:pt x="115863" y="132755"/>
                  <a:pt x="118765" y="138336"/>
                  <a:pt x="118765" y="147079"/>
                </a:cubicBezTo>
                <a:cubicBezTo>
                  <a:pt x="118765" y="159618"/>
                  <a:pt x="118653" y="175133"/>
                  <a:pt x="118653" y="178184"/>
                </a:cubicBezTo>
                <a:cubicBezTo>
                  <a:pt x="118653" y="180603"/>
                  <a:pt x="120365" y="183542"/>
                  <a:pt x="125090" y="182687"/>
                </a:cubicBezTo>
                <a:cubicBezTo>
                  <a:pt x="162297" y="170334"/>
                  <a:pt x="187523" y="135024"/>
                  <a:pt x="187523" y="93762"/>
                </a:cubicBezTo>
                <a:cubicBezTo>
                  <a:pt x="187523" y="42156"/>
                  <a:pt x="145666" y="2977"/>
                  <a:pt x="94059" y="2977"/>
                </a:cubicBezTo>
                <a:close/>
                <a:moveTo>
                  <a:pt x="39142" y="131304"/>
                </a:moveTo>
                <a:cubicBezTo>
                  <a:pt x="38658" y="131676"/>
                  <a:pt x="38770" y="132531"/>
                  <a:pt x="39402" y="133238"/>
                </a:cubicBezTo>
                <a:cubicBezTo>
                  <a:pt x="39998" y="133834"/>
                  <a:pt x="40853" y="134094"/>
                  <a:pt x="41337" y="133610"/>
                </a:cubicBezTo>
                <a:cubicBezTo>
                  <a:pt x="41821" y="133238"/>
                  <a:pt x="41709" y="132383"/>
                  <a:pt x="41077" y="131676"/>
                </a:cubicBezTo>
                <a:cubicBezTo>
                  <a:pt x="40481" y="131080"/>
                  <a:pt x="39625" y="130820"/>
                  <a:pt x="39142" y="131304"/>
                </a:cubicBezTo>
                <a:close/>
                <a:moveTo>
                  <a:pt x="35123" y="128290"/>
                </a:moveTo>
                <a:cubicBezTo>
                  <a:pt x="34863" y="128774"/>
                  <a:pt x="35235" y="129369"/>
                  <a:pt x="35979" y="129741"/>
                </a:cubicBezTo>
                <a:cubicBezTo>
                  <a:pt x="36575" y="130113"/>
                  <a:pt x="37319" y="130001"/>
                  <a:pt x="37579" y="129480"/>
                </a:cubicBezTo>
                <a:cubicBezTo>
                  <a:pt x="37840" y="128997"/>
                  <a:pt x="37467" y="128401"/>
                  <a:pt x="36723" y="128029"/>
                </a:cubicBezTo>
                <a:cubicBezTo>
                  <a:pt x="35979" y="127806"/>
                  <a:pt x="35384" y="127918"/>
                  <a:pt x="35123" y="128290"/>
                </a:cubicBezTo>
                <a:close/>
                <a:moveTo>
                  <a:pt x="47179" y="141536"/>
                </a:moveTo>
                <a:cubicBezTo>
                  <a:pt x="46583" y="142019"/>
                  <a:pt x="46806" y="143135"/>
                  <a:pt x="47662" y="143842"/>
                </a:cubicBezTo>
                <a:cubicBezTo>
                  <a:pt x="48518" y="144698"/>
                  <a:pt x="49597" y="144810"/>
                  <a:pt x="50081" y="144214"/>
                </a:cubicBezTo>
                <a:cubicBezTo>
                  <a:pt x="50564" y="143731"/>
                  <a:pt x="50341" y="142615"/>
                  <a:pt x="49597" y="141908"/>
                </a:cubicBezTo>
                <a:cubicBezTo>
                  <a:pt x="48778" y="141052"/>
                  <a:pt x="47662" y="140940"/>
                  <a:pt x="47179" y="141536"/>
                </a:cubicBezTo>
                <a:close/>
                <a:moveTo>
                  <a:pt x="42937" y="136066"/>
                </a:moveTo>
                <a:cubicBezTo>
                  <a:pt x="42342" y="136438"/>
                  <a:pt x="42342" y="137406"/>
                  <a:pt x="42937" y="138261"/>
                </a:cubicBezTo>
                <a:cubicBezTo>
                  <a:pt x="43532" y="139117"/>
                  <a:pt x="44537" y="139489"/>
                  <a:pt x="45021" y="139117"/>
                </a:cubicBezTo>
                <a:cubicBezTo>
                  <a:pt x="45616" y="138633"/>
                  <a:pt x="45616" y="137666"/>
                  <a:pt x="45021" y="136810"/>
                </a:cubicBezTo>
                <a:cubicBezTo>
                  <a:pt x="44500" y="135954"/>
                  <a:pt x="43532" y="135582"/>
                  <a:pt x="42937" y="136066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3653730" y="6103144"/>
            <a:ext cx="101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github.com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4968925" y="6141244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42875" y="190500"/>
                </a:moveTo>
                <a:lnTo>
                  <a:pt x="35719" y="190500"/>
                </a:lnTo>
                <a:cubicBezTo>
                  <a:pt x="15999" y="190500"/>
                  <a:pt x="0" y="174501"/>
                  <a:pt x="0" y="154781"/>
                </a:cubicBezTo>
                <a:lnTo>
                  <a:pt x="0" y="35719"/>
                </a:lnTo>
                <a:cubicBezTo>
                  <a:pt x="0" y="15999"/>
                  <a:pt x="15999" y="0"/>
                  <a:pt x="35719" y="0"/>
                </a:cubicBezTo>
                <a:lnTo>
                  <a:pt x="148828" y="0"/>
                </a:lnTo>
                <a:cubicBezTo>
                  <a:pt x="158688" y="0"/>
                  <a:pt x="166688" y="8000"/>
                  <a:pt x="166688" y="17859"/>
                </a:cubicBezTo>
                <a:lnTo>
                  <a:pt x="166688" y="125016"/>
                </a:lnTo>
                <a:cubicBezTo>
                  <a:pt x="166688" y="132792"/>
                  <a:pt x="161702" y="139415"/>
                  <a:pt x="154781" y="141870"/>
                </a:cubicBezTo>
                <a:lnTo>
                  <a:pt x="154781" y="166688"/>
                </a:lnTo>
                <a:cubicBezTo>
                  <a:pt x="161367" y="166688"/>
                  <a:pt x="166688" y="172008"/>
                  <a:pt x="166688" y="178594"/>
                </a:cubicBezTo>
                <a:cubicBezTo>
                  <a:pt x="166688" y="185179"/>
                  <a:pt x="161367" y="190500"/>
                  <a:pt x="154781" y="190500"/>
                </a:cubicBezTo>
                <a:lnTo>
                  <a:pt x="142875" y="190500"/>
                </a:lnTo>
                <a:close/>
                <a:moveTo>
                  <a:pt x="35719" y="142875"/>
                </a:moveTo>
                <a:cubicBezTo>
                  <a:pt x="29133" y="142875"/>
                  <a:pt x="23812" y="148196"/>
                  <a:pt x="23812" y="154781"/>
                </a:cubicBezTo>
                <a:cubicBezTo>
                  <a:pt x="23812" y="161367"/>
                  <a:pt x="29133" y="166688"/>
                  <a:pt x="35719" y="166688"/>
                </a:cubicBezTo>
                <a:lnTo>
                  <a:pt x="130969" y="166688"/>
                </a:lnTo>
                <a:lnTo>
                  <a:pt x="130969" y="142875"/>
                </a:lnTo>
                <a:lnTo>
                  <a:pt x="35719" y="142875"/>
                </a:lnTo>
                <a:close/>
                <a:moveTo>
                  <a:pt x="47625" y="56555"/>
                </a:moveTo>
                <a:cubicBezTo>
                  <a:pt x="47625" y="61503"/>
                  <a:pt x="51606" y="65484"/>
                  <a:pt x="56555" y="65484"/>
                </a:cubicBezTo>
                <a:lnTo>
                  <a:pt x="122039" y="65484"/>
                </a:lnTo>
                <a:cubicBezTo>
                  <a:pt x="126988" y="65484"/>
                  <a:pt x="130969" y="61503"/>
                  <a:pt x="130969" y="56555"/>
                </a:cubicBezTo>
                <a:cubicBezTo>
                  <a:pt x="130969" y="51606"/>
                  <a:pt x="126988" y="47625"/>
                  <a:pt x="122039" y="47625"/>
                </a:cubicBezTo>
                <a:lnTo>
                  <a:pt x="56555" y="47625"/>
                </a:lnTo>
                <a:cubicBezTo>
                  <a:pt x="51606" y="47625"/>
                  <a:pt x="47625" y="51606"/>
                  <a:pt x="47625" y="56555"/>
                </a:cubicBezTo>
                <a:close/>
                <a:moveTo>
                  <a:pt x="56555" y="83344"/>
                </a:moveTo>
                <a:cubicBezTo>
                  <a:pt x="51606" y="83344"/>
                  <a:pt x="47625" y="87325"/>
                  <a:pt x="47625" y="92273"/>
                </a:cubicBezTo>
                <a:cubicBezTo>
                  <a:pt x="47625" y="97222"/>
                  <a:pt x="51606" y="101203"/>
                  <a:pt x="56555" y="101203"/>
                </a:cubicBezTo>
                <a:lnTo>
                  <a:pt x="122039" y="101203"/>
                </a:lnTo>
                <a:cubicBezTo>
                  <a:pt x="126988" y="101203"/>
                  <a:pt x="130969" y="97222"/>
                  <a:pt x="130969" y="92273"/>
                </a:cubicBezTo>
                <a:cubicBezTo>
                  <a:pt x="130969" y="87325"/>
                  <a:pt x="126988" y="83344"/>
                  <a:pt x="122039" y="83344"/>
                </a:cubicBezTo>
                <a:lnTo>
                  <a:pt x="56555" y="83344"/>
                </a:ln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5238006" y="6103144"/>
            <a:ext cx="149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docs.web101.dev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7015758" y="61412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59" y="23812"/>
                </a:moveTo>
                <a:cubicBezTo>
                  <a:pt x="8000" y="23812"/>
                  <a:pt x="0" y="31812"/>
                  <a:pt x="0" y="41672"/>
                </a:cubicBezTo>
                <a:cubicBezTo>
                  <a:pt x="0" y="47290"/>
                  <a:pt x="2642" y="52574"/>
                  <a:pt x="7144" y="55959"/>
                </a:cubicBezTo>
                <a:lnTo>
                  <a:pt x="84534" y="114002"/>
                </a:lnTo>
                <a:cubicBezTo>
                  <a:pt x="90897" y="118765"/>
                  <a:pt x="99603" y="118765"/>
                  <a:pt x="105966" y="114002"/>
                </a:cubicBezTo>
                <a:lnTo>
                  <a:pt x="183356" y="55959"/>
                </a:lnTo>
                <a:cubicBezTo>
                  <a:pt x="187858" y="52574"/>
                  <a:pt x="190500" y="47290"/>
                  <a:pt x="190500" y="41672"/>
                </a:cubicBezTo>
                <a:cubicBezTo>
                  <a:pt x="190500" y="31812"/>
                  <a:pt x="182500" y="23812"/>
                  <a:pt x="172641" y="23812"/>
                </a:cubicBezTo>
                <a:lnTo>
                  <a:pt x="17859" y="23812"/>
                </a:lnTo>
                <a:close/>
                <a:moveTo>
                  <a:pt x="0" y="72926"/>
                </a:moveTo>
                <a:lnTo>
                  <a:pt x="0" y="142875"/>
                </a:lnTo>
                <a:cubicBezTo>
                  <a:pt x="0" y="156009"/>
                  <a:pt x="10678" y="166688"/>
                  <a:pt x="23812" y="166688"/>
                </a:cubicBezTo>
                <a:lnTo>
                  <a:pt x="166688" y="166688"/>
                </a:lnTo>
                <a:cubicBezTo>
                  <a:pt x="179822" y="166688"/>
                  <a:pt x="190500" y="156009"/>
                  <a:pt x="190500" y="142875"/>
                </a:cubicBezTo>
                <a:lnTo>
                  <a:pt x="190500" y="72926"/>
                </a:lnTo>
                <a:lnTo>
                  <a:pt x="116681" y="128290"/>
                </a:lnTo>
                <a:cubicBezTo>
                  <a:pt x="103994" y="137815"/>
                  <a:pt x="86506" y="137815"/>
                  <a:pt x="73819" y="128290"/>
                </a:cubicBezTo>
                <a:lnTo>
                  <a:pt x="0" y="72926"/>
                </a:ln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7296745" y="6103144"/>
            <a:ext cx="1590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F1F5F9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hello@web101.dev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What You'll Learn Today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525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19050" y="0"/>
                </a:moveTo>
                <a:lnTo>
                  <a:pt x="1200150" y="0"/>
                </a:lnTo>
                <a:cubicBezTo>
                  <a:pt x="1210664" y="0"/>
                  <a:pt x="1219200" y="8536"/>
                  <a:pt x="1219200" y="19050"/>
                </a:cubicBezTo>
                <a:lnTo>
                  <a:pt x="1219200" y="19050"/>
                </a:lnTo>
                <a:cubicBezTo>
                  <a:pt x="1219200" y="29564"/>
                  <a:pt x="1210664" y="38100"/>
                  <a:pt x="12001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100000">
                <a:srgbClr val="818CF8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385763" y="1300163"/>
            <a:ext cx="5591175" cy="1714500"/>
          </a:xfrm>
          <a:custGeom>
            <a:avLst/>
            <a:gdLst/>
            <a:ahLst/>
            <a:cxnLst/>
            <a:rect l="l" t="t" r="r" b="b"/>
            <a:pathLst>
              <a:path w="5591175" h="1714500">
                <a:moveTo>
                  <a:pt x="152402" y="0"/>
                </a:moveTo>
                <a:lnTo>
                  <a:pt x="5438773" y="0"/>
                </a:lnTo>
                <a:cubicBezTo>
                  <a:pt x="5522942" y="0"/>
                  <a:pt x="5591175" y="68233"/>
                  <a:pt x="5591175" y="152402"/>
                </a:cubicBezTo>
                <a:lnTo>
                  <a:pt x="5591175" y="1562098"/>
                </a:lnTo>
                <a:cubicBezTo>
                  <a:pt x="5591175" y="1646267"/>
                  <a:pt x="5522942" y="1714500"/>
                  <a:pt x="5438773" y="1714500"/>
                </a:cubicBezTo>
                <a:lnTo>
                  <a:pt x="152402" y="1714500"/>
                </a:lnTo>
                <a:cubicBezTo>
                  <a:pt x="68233" y="1714500"/>
                  <a:pt x="0" y="1646267"/>
                  <a:pt x="0" y="1562098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100000">
                <a:srgbClr val="38BDF8">
                  <a:alpha val="5000"/>
                </a:srgbClr>
              </a:gs>
            </a:gsLst>
            <a:lin ang="2700000" scaled="1"/>
          </a:gra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19125" y="15335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771525" y="16859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85725" y="28575"/>
                </a:moveTo>
                <a:cubicBezTo>
                  <a:pt x="85725" y="20672"/>
                  <a:pt x="92110" y="14288"/>
                  <a:pt x="100013" y="14288"/>
                </a:cubicBezTo>
                <a:lnTo>
                  <a:pt x="128588" y="14288"/>
                </a:lnTo>
                <a:cubicBezTo>
                  <a:pt x="136490" y="14288"/>
                  <a:pt x="142875" y="20672"/>
                  <a:pt x="142875" y="28575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125016" y="71438"/>
                </a:lnTo>
                <a:lnTo>
                  <a:pt x="125016" y="100013"/>
                </a:lnTo>
                <a:lnTo>
                  <a:pt x="178594" y="100013"/>
                </a:lnTo>
                <a:cubicBezTo>
                  <a:pt x="196364" y="100013"/>
                  <a:pt x="210741" y="114389"/>
                  <a:pt x="210741" y="132159"/>
                </a:cubicBezTo>
                <a:lnTo>
                  <a:pt x="210741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185738" y="214313"/>
                </a:lnTo>
                <a:cubicBezTo>
                  <a:pt x="177835" y="214313"/>
                  <a:pt x="171450" y="207928"/>
                  <a:pt x="171450" y="200025"/>
                </a:cubicBezTo>
                <a:lnTo>
                  <a:pt x="171450" y="171450"/>
                </a:lnTo>
                <a:cubicBezTo>
                  <a:pt x="171450" y="163547"/>
                  <a:pt x="177835" y="157163"/>
                  <a:pt x="185738" y="157163"/>
                </a:cubicBezTo>
                <a:lnTo>
                  <a:pt x="189309" y="157163"/>
                </a:lnTo>
                <a:lnTo>
                  <a:pt x="189309" y="132159"/>
                </a:lnTo>
                <a:cubicBezTo>
                  <a:pt x="189309" y="126221"/>
                  <a:pt x="184532" y="121444"/>
                  <a:pt x="178594" y="121444"/>
                </a:cubicBezTo>
                <a:lnTo>
                  <a:pt x="125016" y="121444"/>
                </a:lnTo>
                <a:lnTo>
                  <a:pt x="125016" y="157163"/>
                </a:lnTo>
                <a:lnTo>
                  <a:pt x="128588" y="157163"/>
                </a:lnTo>
                <a:cubicBezTo>
                  <a:pt x="136490" y="157163"/>
                  <a:pt x="142875" y="163547"/>
                  <a:pt x="142875" y="171450"/>
                </a:cubicBezTo>
                <a:lnTo>
                  <a:pt x="142875" y="200025"/>
                </a:lnTo>
                <a:cubicBezTo>
                  <a:pt x="142875" y="207928"/>
                  <a:pt x="136490" y="214313"/>
                  <a:pt x="128588" y="214313"/>
                </a:cubicBezTo>
                <a:lnTo>
                  <a:pt x="100013" y="214313"/>
                </a:lnTo>
                <a:cubicBezTo>
                  <a:pt x="92110" y="214313"/>
                  <a:pt x="85725" y="207928"/>
                  <a:pt x="85725" y="200025"/>
                </a:cubicBezTo>
                <a:lnTo>
                  <a:pt x="85725" y="171450"/>
                </a:lnTo>
                <a:cubicBezTo>
                  <a:pt x="85725" y="163547"/>
                  <a:pt x="92110" y="157163"/>
                  <a:pt x="100013" y="157163"/>
                </a:cubicBezTo>
                <a:lnTo>
                  <a:pt x="103584" y="157163"/>
                </a:lnTo>
                <a:lnTo>
                  <a:pt x="103584" y="121444"/>
                </a:lnTo>
                <a:lnTo>
                  <a:pt x="50006" y="121444"/>
                </a:lnTo>
                <a:cubicBezTo>
                  <a:pt x="44068" y="121444"/>
                  <a:pt x="39291" y="126221"/>
                  <a:pt x="39291" y="132159"/>
                </a:cubicBezTo>
                <a:lnTo>
                  <a:pt x="39291" y="157163"/>
                </a:lnTo>
                <a:lnTo>
                  <a:pt x="42863" y="157163"/>
                </a:lnTo>
                <a:cubicBezTo>
                  <a:pt x="50765" y="157163"/>
                  <a:pt x="57150" y="163547"/>
                  <a:pt x="57150" y="171450"/>
                </a:cubicBezTo>
                <a:lnTo>
                  <a:pt x="57150" y="200025"/>
                </a:lnTo>
                <a:cubicBezTo>
                  <a:pt x="57150" y="207928"/>
                  <a:pt x="50765" y="214313"/>
                  <a:pt x="42863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71450"/>
                </a:lnTo>
                <a:cubicBezTo>
                  <a:pt x="0" y="163547"/>
                  <a:pt x="6385" y="157163"/>
                  <a:pt x="14288" y="157163"/>
                </a:cubicBezTo>
                <a:lnTo>
                  <a:pt x="17859" y="157163"/>
                </a:lnTo>
                <a:lnTo>
                  <a:pt x="17859" y="132159"/>
                </a:lnTo>
                <a:cubicBezTo>
                  <a:pt x="17859" y="114389"/>
                  <a:pt x="32236" y="100013"/>
                  <a:pt x="50006" y="100013"/>
                </a:cubicBezTo>
                <a:lnTo>
                  <a:pt x="103584" y="100013"/>
                </a:lnTo>
                <a:lnTo>
                  <a:pt x="103584" y="71438"/>
                </a:lnTo>
                <a:lnTo>
                  <a:pt x="100013" y="71438"/>
                </a:lnTo>
                <a:cubicBezTo>
                  <a:pt x="92110" y="71438"/>
                  <a:pt x="85725" y="65053"/>
                  <a:pt x="85725" y="57150"/>
                </a:cubicBezTo>
                <a:lnTo>
                  <a:pt x="85725" y="28575"/>
                </a:lnTo>
                <a:close/>
              </a:path>
            </a:pathLst>
          </a:custGeom>
          <a:solidFill>
            <a:srgbClr val="0F172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304925" y="1533525"/>
            <a:ext cx="1123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Web Flow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04925" y="1838325"/>
            <a:ext cx="1085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09:00 - 10:30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19125" y="2219325"/>
            <a:ext cx="52101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เข้าใจภาพรวมระบบ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ตั้งแต่ Browser ผ่าน React ไปยัง Express และ Database กลับมาหา User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215063" y="1300163"/>
            <a:ext cx="5591175" cy="1714500"/>
          </a:xfrm>
          <a:custGeom>
            <a:avLst/>
            <a:gdLst/>
            <a:ahLst/>
            <a:cxnLst/>
            <a:rect l="l" t="t" r="r" b="b"/>
            <a:pathLst>
              <a:path w="5591175" h="1714500">
                <a:moveTo>
                  <a:pt x="152402" y="0"/>
                </a:moveTo>
                <a:lnTo>
                  <a:pt x="5438773" y="0"/>
                </a:lnTo>
                <a:cubicBezTo>
                  <a:pt x="5522942" y="0"/>
                  <a:pt x="5591175" y="68233"/>
                  <a:pt x="5591175" y="152402"/>
                </a:cubicBezTo>
                <a:lnTo>
                  <a:pt x="5591175" y="1562098"/>
                </a:lnTo>
                <a:cubicBezTo>
                  <a:pt x="5591175" y="1646267"/>
                  <a:pt x="5522942" y="1714500"/>
                  <a:pt x="5438773" y="1714500"/>
                </a:cubicBezTo>
                <a:lnTo>
                  <a:pt x="152402" y="1714500"/>
                </a:lnTo>
                <a:cubicBezTo>
                  <a:pt x="68233" y="1714500"/>
                  <a:pt x="0" y="1646267"/>
                  <a:pt x="0" y="1562098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gradFill flip="none" rotWithShape="1">
            <a:gsLst>
              <a:gs pos="0">
                <a:srgbClr val="818CF8">
                  <a:alpha val="20000"/>
                </a:srgbClr>
              </a:gs>
              <a:gs pos="100000">
                <a:srgbClr val="818CF8">
                  <a:alpha val="5000"/>
                </a:srgbClr>
              </a:gs>
            </a:gsLst>
            <a:lin ang="2700000" scaled="1"/>
          </a:gra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448425" y="15335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615113" y="16859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71438"/>
                </a:lnTo>
                <a:cubicBezTo>
                  <a:pt x="0" y="87198"/>
                  <a:pt x="12814" y="100013"/>
                  <a:pt x="28575" y="100013"/>
                </a:cubicBezTo>
                <a:lnTo>
                  <a:pt x="171450" y="100013"/>
                </a:lnTo>
                <a:cubicBezTo>
                  <a:pt x="187211" y="100013"/>
                  <a:pt x="200025" y="87198"/>
                  <a:pt x="200025" y="71438"/>
                </a:cubicBezTo>
                <a:lnTo>
                  <a:pt x="200025" y="42863"/>
                </a:lnTo>
                <a:cubicBezTo>
                  <a:pt x="200025" y="27102"/>
                  <a:pt x="187211" y="14288"/>
                  <a:pt x="171450" y="14288"/>
                </a:cubicBezTo>
                <a:lnTo>
                  <a:pt x="28575" y="14288"/>
                </a:lnTo>
                <a:close/>
                <a:moveTo>
                  <a:pt x="125016" y="46434"/>
                </a:moveTo>
                <a:cubicBezTo>
                  <a:pt x="130930" y="46434"/>
                  <a:pt x="135731" y="51236"/>
                  <a:pt x="135731" y="57150"/>
                </a:cubicBezTo>
                <a:cubicBezTo>
                  <a:pt x="135731" y="63064"/>
                  <a:pt x="130930" y="67866"/>
                  <a:pt x="125016" y="67866"/>
                </a:cubicBezTo>
                <a:cubicBezTo>
                  <a:pt x="119102" y="67866"/>
                  <a:pt x="114300" y="63064"/>
                  <a:pt x="114300" y="57150"/>
                </a:cubicBezTo>
                <a:cubicBezTo>
                  <a:pt x="114300" y="51236"/>
                  <a:pt x="119102" y="46434"/>
                  <a:pt x="125016" y="46434"/>
                </a:cubicBezTo>
                <a:close/>
                <a:moveTo>
                  <a:pt x="150019" y="57150"/>
                </a:moveTo>
                <a:cubicBezTo>
                  <a:pt x="150019" y="51236"/>
                  <a:pt x="154820" y="46434"/>
                  <a:pt x="160734" y="46434"/>
                </a:cubicBezTo>
                <a:cubicBezTo>
                  <a:pt x="166648" y="46434"/>
                  <a:pt x="171450" y="51236"/>
                  <a:pt x="171450" y="57150"/>
                </a:cubicBezTo>
                <a:cubicBezTo>
                  <a:pt x="171450" y="63064"/>
                  <a:pt x="166648" y="67866"/>
                  <a:pt x="160734" y="67866"/>
                </a:cubicBezTo>
                <a:cubicBezTo>
                  <a:pt x="154820" y="67866"/>
                  <a:pt x="150019" y="63064"/>
                  <a:pt x="150019" y="57150"/>
                </a:cubicBezTo>
                <a:close/>
                <a:moveTo>
                  <a:pt x="28575" y="128588"/>
                </a:moveTo>
                <a:cubicBezTo>
                  <a:pt x="12814" y="128588"/>
                  <a:pt x="0" y="141402"/>
                  <a:pt x="0" y="157163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157163"/>
                </a:lnTo>
                <a:cubicBezTo>
                  <a:pt x="200025" y="141402"/>
                  <a:pt x="187211" y="128588"/>
                  <a:pt x="171450" y="128588"/>
                </a:cubicBezTo>
                <a:lnTo>
                  <a:pt x="28575" y="128588"/>
                </a:lnTo>
                <a:close/>
                <a:moveTo>
                  <a:pt x="125016" y="160734"/>
                </a:moveTo>
                <a:cubicBezTo>
                  <a:pt x="130930" y="160734"/>
                  <a:pt x="135731" y="165536"/>
                  <a:pt x="135731" y="171450"/>
                </a:cubicBezTo>
                <a:cubicBezTo>
                  <a:pt x="135731" y="177364"/>
                  <a:pt x="130930" y="182166"/>
                  <a:pt x="125016" y="182166"/>
                </a:cubicBezTo>
                <a:cubicBezTo>
                  <a:pt x="119102" y="182166"/>
                  <a:pt x="114300" y="177364"/>
                  <a:pt x="114300" y="171450"/>
                </a:cubicBezTo>
                <a:cubicBezTo>
                  <a:pt x="114300" y="165536"/>
                  <a:pt x="119102" y="160734"/>
                  <a:pt x="125016" y="160734"/>
                </a:cubicBezTo>
                <a:close/>
                <a:moveTo>
                  <a:pt x="150019" y="171450"/>
                </a:moveTo>
                <a:cubicBezTo>
                  <a:pt x="150019" y="165536"/>
                  <a:pt x="154820" y="160734"/>
                  <a:pt x="160734" y="160734"/>
                </a:cubicBezTo>
                <a:cubicBezTo>
                  <a:pt x="166648" y="160734"/>
                  <a:pt x="171450" y="165536"/>
                  <a:pt x="171450" y="171450"/>
                </a:cubicBezTo>
                <a:cubicBezTo>
                  <a:pt x="171450" y="177364"/>
                  <a:pt x="166648" y="182166"/>
                  <a:pt x="160734" y="182166"/>
                </a:cubicBezTo>
                <a:cubicBezTo>
                  <a:pt x="154820" y="182166"/>
                  <a:pt x="150019" y="177364"/>
                  <a:pt x="150019" y="171450"/>
                </a:cubicBezTo>
                <a:close/>
              </a:path>
            </a:pathLst>
          </a:custGeom>
          <a:solidFill>
            <a:srgbClr val="0F172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134225" y="1533525"/>
            <a:ext cx="106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REST API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134225" y="1838325"/>
            <a:ext cx="102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10:45 - 12:00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448425" y="2219325"/>
            <a:ext cx="52101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สร้าง Backend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ด้วย Express.js ออกแบบ API รู้จัก HTTP Methods และ Status Codes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5763" y="3248025"/>
            <a:ext cx="5591175" cy="1714500"/>
          </a:xfrm>
          <a:custGeom>
            <a:avLst/>
            <a:gdLst/>
            <a:ahLst/>
            <a:cxnLst/>
            <a:rect l="l" t="t" r="r" b="b"/>
            <a:pathLst>
              <a:path w="5591175" h="1714500">
                <a:moveTo>
                  <a:pt x="152402" y="0"/>
                </a:moveTo>
                <a:lnTo>
                  <a:pt x="5438773" y="0"/>
                </a:lnTo>
                <a:cubicBezTo>
                  <a:pt x="5522942" y="0"/>
                  <a:pt x="5591175" y="68233"/>
                  <a:pt x="5591175" y="152402"/>
                </a:cubicBezTo>
                <a:lnTo>
                  <a:pt x="5591175" y="1562098"/>
                </a:lnTo>
                <a:cubicBezTo>
                  <a:pt x="5591175" y="1646267"/>
                  <a:pt x="5522942" y="1714500"/>
                  <a:pt x="5438773" y="1714500"/>
                </a:cubicBezTo>
                <a:lnTo>
                  <a:pt x="152402" y="1714500"/>
                </a:lnTo>
                <a:cubicBezTo>
                  <a:pt x="68233" y="1714500"/>
                  <a:pt x="0" y="1646267"/>
                  <a:pt x="0" y="1562098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gradFill flip="none" rotWithShape="1">
            <a:gsLst>
              <a:gs pos="0">
                <a:srgbClr val="34D399">
                  <a:alpha val="20000"/>
                </a:srgbClr>
              </a:gs>
              <a:gs pos="100000">
                <a:srgbClr val="34D399">
                  <a:alpha val="5000"/>
                </a:srgbClr>
              </a:gs>
            </a:gsLst>
            <a:lin ang="2700000" scaled="1"/>
          </a:gra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19125" y="348138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785813" y="363378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0F172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304925" y="3481388"/>
            <a:ext cx="106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Database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304925" y="3786188"/>
            <a:ext cx="102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13:00 - 14:00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19125" y="4167188"/>
            <a:ext cx="52101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เชื่อมต่อ PostgreSQL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ผ่าน Prisma ORM ใช้ NeonDB และทำ CRUD สมบูรณ์แบบ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15063" y="3248025"/>
            <a:ext cx="5591175" cy="1714500"/>
          </a:xfrm>
          <a:custGeom>
            <a:avLst/>
            <a:gdLst/>
            <a:ahLst/>
            <a:cxnLst/>
            <a:rect l="l" t="t" r="r" b="b"/>
            <a:pathLst>
              <a:path w="5591175" h="1714500">
                <a:moveTo>
                  <a:pt x="152402" y="0"/>
                </a:moveTo>
                <a:lnTo>
                  <a:pt x="5438773" y="0"/>
                </a:lnTo>
                <a:cubicBezTo>
                  <a:pt x="5522942" y="0"/>
                  <a:pt x="5591175" y="68233"/>
                  <a:pt x="5591175" y="152402"/>
                </a:cubicBezTo>
                <a:lnTo>
                  <a:pt x="5591175" y="1562098"/>
                </a:lnTo>
                <a:cubicBezTo>
                  <a:pt x="5591175" y="1646267"/>
                  <a:pt x="5522942" y="1714500"/>
                  <a:pt x="5438773" y="1714500"/>
                </a:cubicBezTo>
                <a:lnTo>
                  <a:pt x="152402" y="1714500"/>
                </a:lnTo>
                <a:cubicBezTo>
                  <a:pt x="68233" y="1714500"/>
                  <a:pt x="0" y="1646267"/>
                  <a:pt x="0" y="1562098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10000"/>
                </a:srgbClr>
              </a:gs>
              <a:gs pos="50000">
                <a:srgbClr val="818CF8">
                  <a:alpha val="10000"/>
                </a:srgbClr>
              </a:gs>
              <a:gs pos="100000">
                <a:srgbClr val="34D399">
                  <a:alpha val="10000"/>
                </a:srgbClr>
              </a:gs>
            </a:gsLst>
            <a:lin ang="2700000" scaled="1"/>
          </a:gra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448425" y="348138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100000">
                <a:srgbClr val="818CF8"/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586538" y="3633788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85725" y="42863"/>
                </a:moveTo>
                <a:cubicBezTo>
                  <a:pt x="85725" y="19199"/>
                  <a:pt x="104924" y="0"/>
                  <a:pt x="128588" y="0"/>
                </a:cubicBezTo>
                <a:cubicBezTo>
                  <a:pt x="152251" y="0"/>
                  <a:pt x="171450" y="19199"/>
                  <a:pt x="171450" y="42863"/>
                </a:cubicBezTo>
                <a:lnTo>
                  <a:pt x="171450" y="44470"/>
                </a:lnTo>
                <a:cubicBezTo>
                  <a:pt x="171450" y="51480"/>
                  <a:pt x="165780" y="57150"/>
                  <a:pt x="158770" y="57150"/>
                </a:cubicBezTo>
                <a:lnTo>
                  <a:pt x="98450" y="57150"/>
                </a:lnTo>
                <a:cubicBezTo>
                  <a:pt x="91440" y="57150"/>
                  <a:pt x="85770" y="51480"/>
                  <a:pt x="85770" y="44470"/>
                </a:cubicBezTo>
                <a:lnTo>
                  <a:pt x="85770" y="42863"/>
                </a:lnTo>
                <a:close/>
                <a:moveTo>
                  <a:pt x="240030" y="48578"/>
                </a:moveTo>
                <a:cubicBezTo>
                  <a:pt x="244763" y="54873"/>
                  <a:pt x="243468" y="63847"/>
                  <a:pt x="237173" y="68580"/>
                </a:cubicBezTo>
                <a:lnTo>
                  <a:pt x="193506" y="101307"/>
                </a:lnTo>
                <a:cubicBezTo>
                  <a:pt x="195873" y="105281"/>
                  <a:pt x="197659" y="109657"/>
                  <a:pt x="198775" y="114300"/>
                </a:cubicBezTo>
                <a:lnTo>
                  <a:pt x="242888" y="114300"/>
                </a:lnTo>
                <a:cubicBezTo>
                  <a:pt x="250790" y="114300"/>
                  <a:pt x="257175" y="120685"/>
                  <a:pt x="257175" y="128588"/>
                </a:cubicBezTo>
                <a:cubicBezTo>
                  <a:pt x="257175" y="136490"/>
                  <a:pt x="250790" y="142875"/>
                  <a:pt x="242888" y="142875"/>
                </a:cubicBezTo>
                <a:lnTo>
                  <a:pt x="200025" y="142875"/>
                </a:lnTo>
                <a:lnTo>
                  <a:pt x="200025" y="157163"/>
                </a:lnTo>
                <a:cubicBezTo>
                  <a:pt x="200025" y="158323"/>
                  <a:pt x="199980" y="159529"/>
                  <a:pt x="199936" y="160690"/>
                </a:cubicBezTo>
                <a:lnTo>
                  <a:pt x="237173" y="188595"/>
                </a:lnTo>
                <a:cubicBezTo>
                  <a:pt x="243468" y="193328"/>
                  <a:pt x="244763" y="202302"/>
                  <a:pt x="240030" y="208598"/>
                </a:cubicBezTo>
                <a:cubicBezTo>
                  <a:pt x="235297" y="214893"/>
                  <a:pt x="226323" y="216188"/>
                  <a:pt x="220028" y="211455"/>
                </a:cubicBezTo>
                <a:lnTo>
                  <a:pt x="191854" y="190336"/>
                </a:lnTo>
                <a:cubicBezTo>
                  <a:pt x="181496" y="210071"/>
                  <a:pt x="162163" y="224358"/>
                  <a:pt x="139303" y="227796"/>
                </a:cubicBezTo>
                <a:lnTo>
                  <a:pt x="139303" y="125016"/>
                </a:lnTo>
                <a:cubicBezTo>
                  <a:pt x="139303" y="119077"/>
                  <a:pt x="134526" y="114300"/>
                  <a:pt x="128588" y="114300"/>
                </a:cubicBezTo>
                <a:cubicBezTo>
                  <a:pt x="122649" y="114300"/>
                  <a:pt x="117872" y="119077"/>
                  <a:pt x="117872" y="125016"/>
                </a:cubicBezTo>
                <a:lnTo>
                  <a:pt x="117872" y="227796"/>
                </a:lnTo>
                <a:cubicBezTo>
                  <a:pt x="95012" y="224358"/>
                  <a:pt x="75679" y="210071"/>
                  <a:pt x="65321" y="190336"/>
                </a:cubicBezTo>
                <a:lnTo>
                  <a:pt x="37148" y="211455"/>
                </a:lnTo>
                <a:cubicBezTo>
                  <a:pt x="30852" y="216188"/>
                  <a:pt x="21878" y="214893"/>
                  <a:pt x="17145" y="208598"/>
                </a:cubicBezTo>
                <a:cubicBezTo>
                  <a:pt x="12412" y="202302"/>
                  <a:pt x="13707" y="193328"/>
                  <a:pt x="20003" y="188595"/>
                </a:cubicBezTo>
                <a:lnTo>
                  <a:pt x="57239" y="160690"/>
                </a:lnTo>
                <a:cubicBezTo>
                  <a:pt x="57195" y="159529"/>
                  <a:pt x="57150" y="158368"/>
                  <a:pt x="57150" y="157163"/>
                </a:cubicBezTo>
                <a:lnTo>
                  <a:pt x="57150" y="142875"/>
                </a:lnTo>
                <a:lnTo>
                  <a:pt x="14288" y="142875"/>
                </a:lnTo>
                <a:cubicBezTo>
                  <a:pt x="6385" y="142875"/>
                  <a:pt x="0" y="136490"/>
                  <a:pt x="0" y="128588"/>
                </a:cubicBezTo>
                <a:cubicBezTo>
                  <a:pt x="0" y="120685"/>
                  <a:pt x="6385" y="114300"/>
                  <a:pt x="14288" y="114300"/>
                </a:cubicBezTo>
                <a:lnTo>
                  <a:pt x="58400" y="114300"/>
                </a:lnTo>
                <a:cubicBezTo>
                  <a:pt x="59516" y="109657"/>
                  <a:pt x="61302" y="105281"/>
                  <a:pt x="63669" y="101307"/>
                </a:cubicBezTo>
                <a:lnTo>
                  <a:pt x="20003" y="68580"/>
                </a:lnTo>
                <a:cubicBezTo>
                  <a:pt x="13707" y="63847"/>
                  <a:pt x="12412" y="54873"/>
                  <a:pt x="17145" y="48578"/>
                </a:cubicBezTo>
                <a:cubicBezTo>
                  <a:pt x="21878" y="42282"/>
                  <a:pt x="30852" y="40987"/>
                  <a:pt x="37147" y="45720"/>
                </a:cubicBezTo>
                <a:lnTo>
                  <a:pt x="85725" y="82153"/>
                </a:lnTo>
                <a:cubicBezTo>
                  <a:pt x="91217" y="79876"/>
                  <a:pt x="97244" y="78581"/>
                  <a:pt x="103584" y="78581"/>
                </a:cubicBezTo>
                <a:lnTo>
                  <a:pt x="153591" y="78581"/>
                </a:lnTo>
                <a:cubicBezTo>
                  <a:pt x="159931" y="78581"/>
                  <a:pt x="165958" y="79831"/>
                  <a:pt x="171450" y="82153"/>
                </a:cubicBezTo>
                <a:lnTo>
                  <a:pt x="220028" y="45720"/>
                </a:lnTo>
                <a:cubicBezTo>
                  <a:pt x="226323" y="40987"/>
                  <a:pt x="235297" y="42282"/>
                  <a:pt x="240030" y="48578"/>
                </a:cubicBezTo>
                <a:close/>
              </a:path>
            </a:pathLst>
          </a:custGeom>
          <a:solidFill>
            <a:srgbClr val="0F172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134225" y="3481388"/>
            <a:ext cx="1876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Debug &amp; Practice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134225" y="3786188"/>
            <a:ext cx="1838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14:00 - 18:00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448425" y="4167188"/>
            <a:ext cx="52101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Debug แบบเป็นระบบ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ไล่ปัญหาตั้งแต่ Frontend ถึง Backend และฝึกฝนจริง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85763" y="5195888"/>
            <a:ext cx="11420475" cy="1000125"/>
          </a:xfrm>
          <a:custGeom>
            <a:avLst/>
            <a:gdLst/>
            <a:ahLst/>
            <a:cxnLst/>
            <a:rect l="l" t="t" r="r" b="b"/>
            <a:pathLst>
              <a:path w="11420475" h="1000125">
                <a:moveTo>
                  <a:pt x="152399" y="0"/>
                </a:moveTo>
                <a:lnTo>
                  <a:pt x="11268076" y="0"/>
                </a:lnTo>
                <a:cubicBezTo>
                  <a:pt x="11352244" y="0"/>
                  <a:pt x="11420475" y="68231"/>
                  <a:pt x="11420475" y="152399"/>
                </a:cubicBezTo>
                <a:lnTo>
                  <a:pt x="11420475" y="847726"/>
                </a:lnTo>
                <a:cubicBezTo>
                  <a:pt x="11420475" y="931894"/>
                  <a:pt x="11352244" y="1000125"/>
                  <a:pt x="11268076" y="1000125"/>
                </a:cubicBezTo>
                <a:lnTo>
                  <a:pt x="152399" y="1000125"/>
                </a:lnTo>
                <a:cubicBezTo>
                  <a:pt x="68231" y="1000125"/>
                  <a:pt x="0" y="931894"/>
                  <a:pt x="0" y="847726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gradFill flip="none" rotWithShape="1">
            <a:gsLst>
              <a:gs pos="0">
                <a:srgbClr val="34D399">
                  <a:alpha val="20000"/>
                </a:srgbClr>
              </a:gs>
              <a:gs pos="100000">
                <a:srgbClr val="38BDF8">
                  <a:alpha val="20000"/>
                </a:srgbClr>
              </a:gs>
            </a:gsLst>
            <a:lin ang="0" scaled="1"/>
          </a:gradFill>
          <a:ln w="12700">
            <a:solidFill>
              <a:srgbClr val="34D399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23888" y="552450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96642" y="0"/>
                </a:moveTo>
                <a:lnTo>
                  <a:pt x="246660" y="0"/>
                </a:lnTo>
                <a:cubicBezTo>
                  <a:pt x="264408" y="0"/>
                  <a:pt x="278874" y="14600"/>
                  <a:pt x="278204" y="32281"/>
                </a:cubicBezTo>
                <a:cubicBezTo>
                  <a:pt x="278070" y="35830"/>
                  <a:pt x="277937" y="39380"/>
                  <a:pt x="277736" y="42863"/>
                </a:cubicBezTo>
                <a:lnTo>
                  <a:pt x="310954" y="42863"/>
                </a:lnTo>
                <a:cubicBezTo>
                  <a:pt x="328434" y="42863"/>
                  <a:pt x="343838" y="57329"/>
                  <a:pt x="342498" y="76215"/>
                </a:cubicBezTo>
                <a:cubicBezTo>
                  <a:pt x="337475" y="145666"/>
                  <a:pt x="301980" y="183840"/>
                  <a:pt x="263470" y="203798"/>
                </a:cubicBezTo>
                <a:cubicBezTo>
                  <a:pt x="252889" y="209290"/>
                  <a:pt x="242106" y="213375"/>
                  <a:pt x="231859" y="216389"/>
                </a:cubicBezTo>
                <a:cubicBezTo>
                  <a:pt x="218331" y="235543"/>
                  <a:pt x="204267" y="245656"/>
                  <a:pt x="193082" y="251080"/>
                </a:cubicBezTo>
                <a:lnTo>
                  <a:pt x="193082" y="300038"/>
                </a:lnTo>
                <a:lnTo>
                  <a:pt x="235945" y="300038"/>
                </a:lnTo>
                <a:cubicBezTo>
                  <a:pt x="247799" y="300038"/>
                  <a:pt x="257376" y="309615"/>
                  <a:pt x="257376" y="321469"/>
                </a:cubicBezTo>
                <a:cubicBezTo>
                  <a:pt x="257376" y="333323"/>
                  <a:pt x="247799" y="342900"/>
                  <a:pt x="235945" y="342900"/>
                </a:cubicBezTo>
                <a:lnTo>
                  <a:pt x="107357" y="342900"/>
                </a:lnTo>
                <a:cubicBezTo>
                  <a:pt x="95503" y="342900"/>
                  <a:pt x="85926" y="333323"/>
                  <a:pt x="85926" y="321469"/>
                </a:cubicBezTo>
                <a:cubicBezTo>
                  <a:pt x="85926" y="309615"/>
                  <a:pt x="95503" y="300038"/>
                  <a:pt x="107357" y="300038"/>
                </a:cubicBezTo>
                <a:lnTo>
                  <a:pt x="150220" y="300038"/>
                </a:lnTo>
                <a:lnTo>
                  <a:pt x="150220" y="251080"/>
                </a:lnTo>
                <a:cubicBezTo>
                  <a:pt x="139504" y="245924"/>
                  <a:pt x="126176" y="236347"/>
                  <a:pt x="113184" y="218733"/>
                </a:cubicBezTo>
                <a:cubicBezTo>
                  <a:pt x="100861" y="215518"/>
                  <a:pt x="87466" y="210629"/>
                  <a:pt x="74407" y="203262"/>
                </a:cubicBezTo>
                <a:cubicBezTo>
                  <a:pt x="38174" y="182969"/>
                  <a:pt x="5492" y="144728"/>
                  <a:pt x="804" y="76081"/>
                </a:cubicBezTo>
                <a:cubicBezTo>
                  <a:pt x="-469" y="57262"/>
                  <a:pt x="14868" y="42796"/>
                  <a:pt x="32348" y="42796"/>
                </a:cubicBezTo>
                <a:lnTo>
                  <a:pt x="65566" y="42796"/>
                </a:lnTo>
                <a:cubicBezTo>
                  <a:pt x="65365" y="39313"/>
                  <a:pt x="65231" y="35830"/>
                  <a:pt x="65097" y="32214"/>
                </a:cubicBezTo>
                <a:cubicBezTo>
                  <a:pt x="64428" y="14466"/>
                  <a:pt x="78894" y="-67"/>
                  <a:pt x="96642" y="-67"/>
                </a:cubicBezTo>
                <a:close/>
                <a:moveTo>
                  <a:pt x="67977" y="75009"/>
                </a:moveTo>
                <a:lnTo>
                  <a:pt x="32884" y="75009"/>
                </a:lnTo>
                <a:cubicBezTo>
                  <a:pt x="37036" y="131735"/>
                  <a:pt x="63088" y="160132"/>
                  <a:pt x="89944" y="175200"/>
                </a:cubicBezTo>
                <a:cubicBezTo>
                  <a:pt x="80300" y="150220"/>
                  <a:pt x="72330" y="117604"/>
                  <a:pt x="67977" y="75009"/>
                </a:cubicBezTo>
                <a:close/>
                <a:moveTo>
                  <a:pt x="254496" y="171986"/>
                </a:moveTo>
                <a:cubicBezTo>
                  <a:pt x="281620" y="156046"/>
                  <a:pt x="306132" y="127717"/>
                  <a:pt x="310284" y="75009"/>
                </a:cubicBezTo>
                <a:lnTo>
                  <a:pt x="275258" y="75009"/>
                </a:lnTo>
                <a:cubicBezTo>
                  <a:pt x="271105" y="115796"/>
                  <a:pt x="263604" y="147474"/>
                  <a:pt x="254496" y="171986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1162050" y="5391150"/>
            <a:ext cx="6734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ผลลัพธ์ที่ต้องการ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162050" y="5734050"/>
            <a:ext cx="6705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ผู้เรียนเข้าใจ </a:t>
            </a:r>
            <a:r>
              <a:rPr lang="en-US" sz="1350" b="1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Full-stack flow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ทั้งหมด สามารถ Debug ได้เป็นขั้นตอน และ </a:t>
            </a:r>
            <a:r>
              <a:rPr lang="en-US" sz="13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พร้อมเข้าสู่ Web 201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iro.medium.com/c4cfcf0f7b12ae45c47dbc62cb6bd2ca301683ad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5000"/>
                </a:srgbClr>
              </a:gs>
              <a:gs pos="50000">
                <a:srgbClr val="0F172A">
                  <a:alpha val="90000"/>
                </a:srgbClr>
              </a:gs>
              <a:gs pos="100000">
                <a:srgbClr val="38BDF8">
                  <a:alpha val="3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Shape 1"/>
          <p:cNvSpPr/>
          <p:nvPr/>
        </p:nvSpPr>
        <p:spPr>
          <a:xfrm>
            <a:off x="390525" y="1033462"/>
            <a:ext cx="1409700" cy="514350"/>
          </a:xfrm>
          <a:custGeom>
            <a:avLst/>
            <a:gdLst/>
            <a:ahLst/>
            <a:cxnLst/>
            <a:rect l="l" t="t" r="r" b="b"/>
            <a:pathLst>
              <a:path w="1409700" h="514350">
                <a:moveTo>
                  <a:pt x="257175" y="0"/>
                </a:moveTo>
                <a:lnTo>
                  <a:pt x="1152525" y="0"/>
                </a:lnTo>
                <a:cubicBezTo>
                  <a:pt x="1294464" y="0"/>
                  <a:pt x="1409700" y="115236"/>
                  <a:pt x="1409700" y="257175"/>
                </a:cubicBezTo>
                <a:lnTo>
                  <a:pt x="1409700" y="257175"/>
                </a:lnTo>
                <a:cubicBezTo>
                  <a:pt x="1409700" y="399114"/>
                  <a:pt x="1294464" y="514350"/>
                  <a:pt x="1152525" y="514350"/>
                </a:cubicBezTo>
                <a:lnTo>
                  <a:pt x="257175" y="514350"/>
                </a:lnTo>
                <a:cubicBezTo>
                  <a:pt x="115236" y="514350"/>
                  <a:pt x="0" y="399114"/>
                  <a:pt x="0" y="257175"/>
                </a:cubicBezTo>
                <a:lnTo>
                  <a:pt x="0" y="257175"/>
                </a:lnTo>
                <a:cubicBezTo>
                  <a:pt x="0" y="115236"/>
                  <a:pt x="115236" y="0"/>
                  <a:pt x="257175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 w="25400">
            <a:solidFill>
              <a:srgbClr val="38BD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28650" y="1185863"/>
            <a:ext cx="103257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kern="0" spc="75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862138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Web Flow +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React Refresher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09575" y="384333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7169" y="114300"/>
                </a:moveTo>
                <a:cubicBezTo>
                  <a:pt x="207169" y="165556"/>
                  <a:pt x="165556" y="207169"/>
                  <a:pt x="114300" y="207169"/>
                </a:cubicBezTo>
                <a:cubicBezTo>
                  <a:pt x="63044" y="207169"/>
                  <a:pt x="21431" y="165556"/>
                  <a:pt x="21431" y="114300"/>
                </a:cubicBezTo>
                <a:cubicBezTo>
                  <a:pt x="21431" y="63044"/>
                  <a:pt x="63044" y="21431"/>
                  <a:pt x="114300" y="21431"/>
                </a:cubicBezTo>
                <a:cubicBezTo>
                  <a:pt x="165556" y="21431"/>
                  <a:pt x="207169" y="63044"/>
                  <a:pt x="207169" y="114300"/>
                </a:cubicBezTo>
                <a:close/>
                <a:moveTo>
                  <a:pt x="0" y="114300"/>
                </a:moveTo>
                <a:cubicBezTo>
                  <a:pt x="0" y="177384"/>
                  <a:pt x="51216" y="228600"/>
                  <a:pt x="114300" y="228600"/>
                </a:cubicBez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81050" y="3805237"/>
            <a:ext cx="1514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09:00 - 10:30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406253" y="3919537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2711053" y="3805237"/>
            <a:ext cx="1019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1.5 Hours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81000" y="4491038"/>
            <a:ext cx="86487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Understanding the Big Picture → How everything connects together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5763" y="5324475"/>
            <a:ext cx="2019300" cy="504825"/>
          </a:xfrm>
          <a:custGeom>
            <a:avLst/>
            <a:gdLst/>
            <a:ahLst/>
            <a:cxnLst/>
            <a:rect l="l" t="t" r="r" b="b"/>
            <a:pathLst>
              <a:path w="2019300" h="504825">
                <a:moveTo>
                  <a:pt x="114302" y="0"/>
                </a:moveTo>
                <a:lnTo>
                  <a:pt x="1904998" y="0"/>
                </a:lnTo>
                <a:cubicBezTo>
                  <a:pt x="1968125" y="0"/>
                  <a:pt x="2019300" y="51175"/>
                  <a:pt x="2019300" y="114302"/>
                </a:cubicBezTo>
                <a:lnTo>
                  <a:pt x="2019300" y="390523"/>
                </a:lnTo>
                <a:cubicBezTo>
                  <a:pt x="2019300" y="453650"/>
                  <a:pt x="1968125" y="504825"/>
                  <a:pt x="1904998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600075" y="55006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7150" y="19050"/>
                </a:moveTo>
                <a:cubicBezTo>
                  <a:pt x="57150" y="13781"/>
                  <a:pt x="61406" y="9525"/>
                  <a:pt x="66675" y="9525"/>
                </a:cubicBezTo>
                <a:lnTo>
                  <a:pt x="85725" y="9525"/>
                </a:lnTo>
                <a:cubicBezTo>
                  <a:pt x="90994" y="9525"/>
                  <a:pt x="95250" y="13781"/>
                  <a:pt x="95250" y="19050"/>
                </a:cubicBezTo>
                <a:lnTo>
                  <a:pt x="95250" y="38100"/>
                </a:lnTo>
                <a:cubicBezTo>
                  <a:pt x="95250" y="43369"/>
                  <a:pt x="90994" y="47625"/>
                  <a:pt x="85725" y="47625"/>
                </a:cubicBezTo>
                <a:lnTo>
                  <a:pt x="83344" y="47625"/>
                </a:lnTo>
                <a:lnTo>
                  <a:pt x="83344" y="66675"/>
                </a:lnTo>
                <a:lnTo>
                  <a:pt x="119062" y="66675"/>
                </a:lnTo>
                <a:cubicBezTo>
                  <a:pt x="130909" y="66675"/>
                  <a:pt x="140494" y="76260"/>
                  <a:pt x="140494" y="88106"/>
                </a:cubicBezTo>
                <a:lnTo>
                  <a:pt x="140494" y="104775"/>
                </a:lnTo>
                <a:lnTo>
                  <a:pt x="142875" y="104775"/>
                </a:lnTo>
                <a:cubicBezTo>
                  <a:pt x="148144" y="104775"/>
                  <a:pt x="152400" y="109031"/>
                  <a:pt x="152400" y="114300"/>
                </a:cubicBezTo>
                <a:lnTo>
                  <a:pt x="152400" y="133350"/>
                </a:lnTo>
                <a:cubicBezTo>
                  <a:pt x="152400" y="138619"/>
                  <a:pt x="148144" y="142875"/>
                  <a:pt x="142875" y="142875"/>
                </a:cubicBezTo>
                <a:lnTo>
                  <a:pt x="123825" y="142875"/>
                </a:lnTo>
                <a:cubicBezTo>
                  <a:pt x="118556" y="142875"/>
                  <a:pt x="114300" y="138619"/>
                  <a:pt x="114300" y="133350"/>
                </a:cubicBezTo>
                <a:lnTo>
                  <a:pt x="114300" y="114300"/>
                </a:lnTo>
                <a:cubicBezTo>
                  <a:pt x="114300" y="109031"/>
                  <a:pt x="118556" y="104775"/>
                  <a:pt x="123825" y="104775"/>
                </a:cubicBezTo>
                <a:lnTo>
                  <a:pt x="126206" y="104775"/>
                </a:lnTo>
                <a:lnTo>
                  <a:pt x="126206" y="88106"/>
                </a:lnTo>
                <a:cubicBezTo>
                  <a:pt x="126206" y="84147"/>
                  <a:pt x="123021" y="80962"/>
                  <a:pt x="119062" y="80962"/>
                </a:cubicBezTo>
                <a:lnTo>
                  <a:pt x="83344" y="80962"/>
                </a:lnTo>
                <a:lnTo>
                  <a:pt x="83344" y="104775"/>
                </a:lnTo>
                <a:lnTo>
                  <a:pt x="85725" y="104775"/>
                </a:lnTo>
                <a:cubicBezTo>
                  <a:pt x="90994" y="104775"/>
                  <a:pt x="95250" y="109031"/>
                  <a:pt x="95250" y="114300"/>
                </a:cubicBezTo>
                <a:lnTo>
                  <a:pt x="95250" y="133350"/>
                </a:lnTo>
                <a:cubicBezTo>
                  <a:pt x="95250" y="138619"/>
                  <a:pt x="90994" y="142875"/>
                  <a:pt x="85725" y="142875"/>
                </a:cubicBezTo>
                <a:lnTo>
                  <a:pt x="66675" y="142875"/>
                </a:lnTo>
                <a:cubicBezTo>
                  <a:pt x="61406" y="142875"/>
                  <a:pt x="57150" y="138619"/>
                  <a:pt x="57150" y="133350"/>
                </a:cubicBezTo>
                <a:lnTo>
                  <a:pt x="57150" y="114300"/>
                </a:lnTo>
                <a:cubicBezTo>
                  <a:pt x="57150" y="109031"/>
                  <a:pt x="61406" y="104775"/>
                  <a:pt x="66675" y="104775"/>
                </a:cubicBezTo>
                <a:lnTo>
                  <a:pt x="69056" y="104775"/>
                </a:lnTo>
                <a:lnTo>
                  <a:pt x="69056" y="80962"/>
                </a:lnTo>
                <a:lnTo>
                  <a:pt x="33338" y="80962"/>
                </a:lnTo>
                <a:cubicBezTo>
                  <a:pt x="29379" y="80962"/>
                  <a:pt x="26194" y="84147"/>
                  <a:pt x="26194" y="88106"/>
                </a:cubicBezTo>
                <a:lnTo>
                  <a:pt x="26194" y="104775"/>
                </a:lnTo>
                <a:lnTo>
                  <a:pt x="28575" y="104775"/>
                </a:lnTo>
                <a:cubicBezTo>
                  <a:pt x="33844" y="104775"/>
                  <a:pt x="38100" y="109031"/>
                  <a:pt x="38100" y="114300"/>
                </a:cubicBezTo>
                <a:lnTo>
                  <a:pt x="38100" y="133350"/>
                </a:lnTo>
                <a:cubicBezTo>
                  <a:pt x="38100" y="138619"/>
                  <a:pt x="33844" y="142875"/>
                  <a:pt x="28575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14300"/>
                </a:lnTo>
                <a:cubicBezTo>
                  <a:pt x="0" y="109031"/>
                  <a:pt x="4256" y="104775"/>
                  <a:pt x="9525" y="104775"/>
                </a:cubicBezTo>
                <a:lnTo>
                  <a:pt x="11906" y="104775"/>
                </a:lnTo>
                <a:lnTo>
                  <a:pt x="11906" y="88106"/>
                </a:lnTo>
                <a:cubicBezTo>
                  <a:pt x="11906" y="76260"/>
                  <a:pt x="21491" y="66675"/>
                  <a:pt x="33338" y="66675"/>
                </a:cubicBezTo>
                <a:lnTo>
                  <a:pt x="69056" y="66675"/>
                </a:lnTo>
                <a:lnTo>
                  <a:pt x="69056" y="47625"/>
                </a:lnTo>
                <a:lnTo>
                  <a:pt x="66675" y="47625"/>
                </a:lnTo>
                <a:cubicBezTo>
                  <a:pt x="61406" y="47625"/>
                  <a:pt x="57150" y="43369"/>
                  <a:pt x="57150" y="38100"/>
                </a:cubicBezTo>
                <a:lnTo>
                  <a:pt x="57150" y="19050"/>
                </a:ln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885825" y="5443538"/>
            <a:ext cx="1409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 Architecture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2571601" y="5324475"/>
            <a:ext cx="1504950" cy="504825"/>
          </a:xfrm>
          <a:custGeom>
            <a:avLst/>
            <a:gdLst/>
            <a:ahLst/>
            <a:cxnLst/>
            <a:rect l="l" t="t" r="r" b="b"/>
            <a:pathLst>
              <a:path w="1504950" h="504825">
                <a:moveTo>
                  <a:pt x="114302" y="0"/>
                </a:moveTo>
                <a:lnTo>
                  <a:pt x="1390648" y="0"/>
                </a:lnTo>
                <a:cubicBezTo>
                  <a:pt x="1453775" y="0"/>
                  <a:pt x="1504950" y="51175"/>
                  <a:pt x="1504950" y="114302"/>
                </a:cubicBezTo>
                <a:lnTo>
                  <a:pt x="1504950" y="390523"/>
                </a:lnTo>
                <a:cubicBezTo>
                  <a:pt x="1504950" y="453650"/>
                  <a:pt x="1453775" y="504825"/>
                  <a:pt x="1390648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2785914" y="55006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24480" y="52745"/>
                </a:moveTo>
                <a:cubicBezTo>
                  <a:pt x="122873" y="52209"/>
                  <a:pt x="121265" y="51703"/>
                  <a:pt x="119658" y="51227"/>
                </a:cubicBezTo>
                <a:cubicBezTo>
                  <a:pt x="119926" y="50125"/>
                  <a:pt x="120164" y="49024"/>
                  <a:pt x="120402" y="47923"/>
                </a:cubicBezTo>
                <a:cubicBezTo>
                  <a:pt x="124063" y="30182"/>
                  <a:pt x="121652" y="15925"/>
                  <a:pt x="113526" y="11222"/>
                </a:cubicBezTo>
                <a:cubicBezTo>
                  <a:pt x="105698" y="6727"/>
                  <a:pt x="92928" y="11400"/>
                  <a:pt x="80010" y="22652"/>
                </a:cubicBezTo>
                <a:cubicBezTo>
                  <a:pt x="78730" y="23753"/>
                  <a:pt x="77480" y="24914"/>
                  <a:pt x="76289" y="26075"/>
                </a:cubicBezTo>
                <a:cubicBezTo>
                  <a:pt x="75486" y="25301"/>
                  <a:pt x="74652" y="24527"/>
                  <a:pt x="73819" y="23783"/>
                </a:cubicBezTo>
                <a:cubicBezTo>
                  <a:pt x="60275" y="11757"/>
                  <a:pt x="46702" y="6697"/>
                  <a:pt x="38576" y="11430"/>
                </a:cubicBezTo>
                <a:cubicBezTo>
                  <a:pt x="30778" y="15954"/>
                  <a:pt x="28456" y="29379"/>
                  <a:pt x="31730" y="46166"/>
                </a:cubicBezTo>
                <a:cubicBezTo>
                  <a:pt x="32058" y="47833"/>
                  <a:pt x="32415" y="49470"/>
                  <a:pt x="32831" y="51137"/>
                </a:cubicBezTo>
                <a:cubicBezTo>
                  <a:pt x="30926" y="51673"/>
                  <a:pt x="29051" y="52268"/>
                  <a:pt x="27295" y="52894"/>
                </a:cubicBezTo>
                <a:cubicBezTo>
                  <a:pt x="11400" y="58400"/>
                  <a:pt x="0" y="67092"/>
                  <a:pt x="0" y="76081"/>
                </a:cubicBezTo>
                <a:cubicBezTo>
                  <a:pt x="0" y="85368"/>
                  <a:pt x="12144" y="94684"/>
                  <a:pt x="28664" y="100340"/>
                </a:cubicBezTo>
                <a:cubicBezTo>
                  <a:pt x="30004" y="100786"/>
                  <a:pt x="31343" y="101233"/>
                  <a:pt x="32712" y="101620"/>
                </a:cubicBezTo>
                <a:cubicBezTo>
                  <a:pt x="32266" y="103406"/>
                  <a:pt x="31879" y="105162"/>
                  <a:pt x="31522" y="106978"/>
                </a:cubicBezTo>
                <a:cubicBezTo>
                  <a:pt x="28396" y="123498"/>
                  <a:pt x="30837" y="136594"/>
                  <a:pt x="38636" y="141089"/>
                </a:cubicBezTo>
                <a:cubicBezTo>
                  <a:pt x="46672" y="145733"/>
                  <a:pt x="60186" y="140970"/>
                  <a:pt x="73342" y="129451"/>
                </a:cubicBezTo>
                <a:cubicBezTo>
                  <a:pt x="74384" y="128528"/>
                  <a:pt x="75426" y="127575"/>
                  <a:pt x="76468" y="126563"/>
                </a:cubicBezTo>
                <a:cubicBezTo>
                  <a:pt x="77778" y="127843"/>
                  <a:pt x="79147" y="129064"/>
                  <a:pt x="80516" y="130254"/>
                </a:cubicBezTo>
                <a:cubicBezTo>
                  <a:pt x="93256" y="141208"/>
                  <a:pt x="105847" y="145643"/>
                  <a:pt x="113615" y="141149"/>
                </a:cubicBezTo>
                <a:cubicBezTo>
                  <a:pt x="121652" y="136505"/>
                  <a:pt x="124271" y="122426"/>
                  <a:pt x="120878" y="105281"/>
                </a:cubicBezTo>
                <a:cubicBezTo>
                  <a:pt x="120610" y="103971"/>
                  <a:pt x="120313" y="102632"/>
                  <a:pt x="119985" y="101263"/>
                </a:cubicBezTo>
                <a:cubicBezTo>
                  <a:pt x="120938" y="100995"/>
                  <a:pt x="121860" y="100697"/>
                  <a:pt x="122783" y="100399"/>
                </a:cubicBezTo>
                <a:cubicBezTo>
                  <a:pt x="139958" y="94714"/>
                  <a:pt x="152400" y="85517"/>
                  <a:pt x="152400" y="76081"/>
                </a:cubicBezTo>
                <a:cubicBezTo>
                  <a:pt x="152400" y="67062"/>
                  <a:pt x="140672" y="58311"/>
                  <a:pt x="124480" y="52745"/>
                </a:cubicBezTo>
                <a:close/>
                <a:moveTo>
                  <a:pt x="84207" y="27474"/>
                </a:moveTo>
                <a:cubicBezTo>
                  <a:pt x="95280" y="17830"/>
                  <a:pt x="105608" y="14049"/>
                  <a:pt x="110311" y="16758"/>
                </a:cubicBezTo>
                <a:cubicBezTo>
                  <a:pt x="115342" y="19645"/>
                  <a:pt x="117277" y="31313"/>
                  <a:pt x="114121" y="46643"/>
                </a:cubicBezTo>
                <a:cubicBezTo>
                  <a:pt x="113913" y="47655"/>
                  <a:pt x="113705" y="48637"/>
                  <a:pt x="113437" y="49619"/>
                </a:cubicBezTo>
                <a:cubicBezTo>
                  <a:pt x="106829" y="48131"/>
                  <a:pt x="100132" y="47059"/>
                  <a:pt x="93405" y="46464"/>
                </a:cubicBezTo>
                <a:cubicBezTo>
                  <a:pt x="89535" y="40928"/>
                  <a:pt x="85308" y="35629"/>
                  <a:pt x="80724" y="30659"/>
                </a:cubicBezTo>
                <a:cubicBezTo>
                  <a:pt x="81885" y="29557"/>
                  <a:pt x="83016" y="28515"/>
                  <a:pt x="84207" y="27474"/>
                </a:cubicBezTo>
                <a:close/>
                <a:moveTo>
                  <a:pt x="49768" y="91529"/>
                </a:moveTo>
                <a:cubicBezTo>
                  <a:pt x="51286" y="94119"/>
                  <a:pt x="52834" y="96709"/>
                  <a:pt x="54471" y="99239"/>
                </a:cubicBezTo>
                <a:cubicBezTo>
                  <a:pt x="49828" y="98733"/>
                  <a:pt x="45214" y="97988"/>
                  <a:pt x="40660" y="97006"/>
                </a:cubicBezTo>
                <a:cubicBezTo>
                  <a:pt x="41970" y="92720"/>
                  <a:pt x="43607" y="88285"/>
                  <a:pt x="45512" y="83760"/>
                </a:cubicBezTo>
                <a:cubicBezTo>
                  <a:pt x="46881" y="86380"/>
                  <a:pt x="48280" y="88969"/>
                  <a:pt x="49768" y="91529"/>
                </a:cubicBezTo>
                <a:close/>
                <a:moveTo>
                  <a:pt x="40749" y="55721"/>
                </a:moveTo>
                <a:cubicBezTo>
                  <a:pt x="45035" y="54769"/>
                  <a:pt x="49590" y="53995"/>
                  <a:pt x="54322" y="53400"/>
                </a:cubicBezTo>
                <a:cubicBezTo>
                  <a:pt x="52745" y="55870"/>
                  <a:pt x="51197" y="58400"/>
                  <a:pt x="49738" y="60960"/>
                </a:cubicBezTo>
                <a:cubicBezTo>
                  <a:pt x="48280" y="63490"/>
                  <a:pt x="46851" y="66080"/>
                  <a:pt x="45512" y="68699"/>
                </a:cubicBezTo>
                <a:cubicBezTo>
                  <a:pt x="43636" y="64264"/>
                  <a:pt x="42059" y="59918"/>
                  <a:pt x="40749" y="55721"/>
                </a:cubicBezTo>
                <a:close/>
                <a:moveTo>
                  <a:pt x="48905" y="76230"/>
                </a:moveTo>
                <a:cubicBezTo>
                  <a:pt x="50869" y="72122"/>
                  <a:pt x="53013" y="68104"/>
                  <a:pt x="55275" y="64145"/>
                </a:cubicBezTo>
                <a:cubicBezTo>
                  <a:pt x="57537" y="60186"/>
                  <a:pt x="59978" y="56346"/>
                  <a:pt x="62538" y="52566"/>
                </a:cubicBezTo>
                <a:cubicBezTo>
                  <a:pt x="67002" y="52239"/>
                  <a:pt x="71557" y="52060"/>
                  <a:pt x="76200" y="52060"/>
                </a:cubicBezTo>
                <a:cubicBezTo>
                  <a:pt x="80843" y="52060"/>
                  <a:pt x="85427" y="52239"/>
                  <a:pt x="89862" y="52566"/>
                </a:cubicBezTo>
                <a:cubicBezTo>
                  <a:pt x="92393" y="56317"/>
                  <a:pt x="94804" y="60156"/>
                  <a:pt x="97095" y="64085"/>
                </a:cubicBezTo>
                <a:cubicBezTo>
                  <a:pt x="99387" y="68014"/>
                  <a:pt x="101531" y="72033"/>
                  <a:pt x="103555" y="76111"/>
                </a:cubicBezTo>
                <a:cubicBezTo>
                  <a:pt x="101560" y="80218"/>
                  <a:pt x="99417" y="84266"/>
                  <a:pt x="97125" y="88255"/>
                </a:cubicBezTo>
                <a:cubicBezTo>
                  <a:pt x="94863" y="92214"/>
                  <a:pt x="92452" y="96054"/>
                  <a:pt x="89922" y="99864"/>
                </a:cubicBezTo>
                <a:cubicBezTo>
                  <a:pt x="85487" y="100191"/>
                  <a:pt x="80873" y="100340"/>
                  <a:pt x="76200" y="100340"/>
                </a:cubicBezTo>
                <a:cubicBezTo>
                  <a:pt x="71527" y="100340"/>
                  <a:pt x="67002" y="100191"/>
                  <a:pt x="62627" y="99923"/>
                </a:cubicBezTo>
                <a:cubicBezTo>
                  <a:pt x="60037" y="96143"/>
                  <a:pt x="57596" y="92273"/>
                  <a:pt x="55305" y="88315"/>
                </a:cubicBezTo>
                <a:cubicBezTo>
                  <a:pt x="53013" y="84356"/>
                  <a:pt x="50899" y="80337"/>
                  <a:pt x="48905" y="76230"/>
                </a:cubicBezTo>
                <a:close/>
                <a:moveTo>
                  <a:pt x="102662" y="91470"/>
                </a:moveTo>
                <a:cubicBezTo>
                  <a:pt x="104180" y="88850"/>
                  <a:pt x="105608" y="86201"/>
                  <a:pt x="107007" y="83522"/>
                </a:cubicBezTo>
                <a:cubicBezTo>
                  <a:pt x="108912" y="87838"/>
                  <a:pt x="110579" y="92214"/>
                  <a:pt x="112038" y="96709"/>
                </a:cubicBezTo>
                <a:cubicBezTo>
                  <a:pt x="107424" y="97750"/>
                  <a:pt x="102751" y="98554"/>
                  <a:pt x="98048" y="99090"/>
                </a:cubicBezTo>
                <a:cubicBezTo>
                  <a:pt x="99655" y="96589"/>
                  <a:pt x="101173" y="94030"/>
                  <a:pt x="102662" y="91470"/>
                </a:cubicBezTo>
                <a:close/>
                <a:moveTo>
                  <a:pt x="106948" y="68699"/>
                </a:moveTo>
                <a:cubicBezTo>
                  <a:pt x="105549" y="66080"/>
                  <a:pt x="104120" y="63460"/>
                  <a:pt x="102632" y="60900"/>
                </a:cubicBezTo>
                <a:cubicBezTo>
                  <a:pt x="101173" y="58370"/>
                  <a:pt x="99655" y="55870"/>
                  <a:pt x="98078" y="53400"/>
                </a:cubicBezTo>
                <a:cubicBezTo>
                  <a:pt x="102870" y="53995"/>
                  <a:pt x="107454" y="54799"/>
                  <a:pt x="111740" y="55781"/>
                </a:cubicBezTo>
                <a:cubicBezTo>
                  <a:pt x="110371" y="60186"/>
                  <a:pt x="108764" y="64472"/>
                  <a:pt x="106948" y="68699"/>
                </a:cubicBezTo>
                <a:close/>
                <a:moveTo>
                  <a:pt x="76260" y="35213"/>
                </a:moveTo>
                <a:cubicBezTo>
                  <a:pt x="79385" y="38606"/>
                  <a:pt x="82332" y="42178"/>
                  <a:pt x="85070" y="45869"/>
                </a:cubicBezTo>
                <a:cubicBezTo>
                  <a:pt x="79177" y="45601"/>
                  <a:pt x="73253" y="45601"/>
                  <a:pt x="67360" y="45869"/>
                </a:cubicBezTo>
                <a:cubicBezTo>
                  <a:pt x="70277" y="42029"/>
                  <a:pt x="73283" y="38457"/>
                  <a:pt x="76260" y="35213"/>
                </a:cubicBezTo>
                <a:close/>
                <a:moveTo>
                  <a:pt x="41731" y="16966"/>
                </a:moveTo>
                <a:cubicBezTo>
                  <a:pt x="46732" y="14049"/>
                  <a:pt x="57835" y="18217"/>
                  <a:pt x="69533" y="28575"/>
                </a:cubicBezTo>
                <a:cubicBezTo>
                  <a:pt x="70277" y="29230"/>
                  <a:pt x="71021" y="29944"/>
                  <a:pt x="71795" y="30659"/>
                </a:cubicBezTo>
                <a:cubicBezTo>
                  <a:pt x="67181" y="35629"/>
                  <a:pt x="62925" y="40928"/>
                  <a:pt x="59025" y="46464"/>
                </a:cubicBezTo>
                <a:cubicBezTo>
                  <a:pt x="52298" y="47059"/>
                  <a:pt x="45631" y="48101"/>
                  <a:pt x="39023" y="49560"/>
                </a:cubicBezTo>
                <a:cubicBezTo>
                  <a:pt x="38636" y="48042"/>
                  <a:pt x="38308" y="46494"/>
                  <a:pt x="37981" y="44946"/>
                </a:cubicBezTo>
                <a:cubicBezTo>
                  <a:pt x="35183" y="30540"/>
                  <a:pt x="37028" y="19675"/>
                  <a:pt x="41731" y="16966"/>
                </a:cubicBezTo>
                <a:close/>
                <a:moveTo>
                  <a:pt x="34439" y="95429"/>
                </a:moveTo>
                <a:cubicBezTo>
                  <a:pt x="33189" y="95071"/>
                  <a:pt x="31968" y="94684"/>
                  <a:pt x="30748" y="94268"/>
                </a:cubicBezTo>
                <a:cubicBezTo>
                  <a:pt x="24408" y="92273"/>
                  <a:pt x="17205" y="89118"/>
                  <a:pt x="11996" y="84981"/>
                </a:cubicBezTo>
                <a:cubicBezTo>
                  <a:pt x="8989" y="82897"/>
                  <a:pt x="6965" y="79683"/>
                  <a:pt x="6400" y="76081"/>
                </a:cubicBezTo>
                <a:cubicBezTo>
                  <a:pt x="6400" y="70634"/>
                  <a:pt x="15806" y="63669"/>
                  <a:pt x="29379" y="58936"/>
                </a:cubicBezTo>
                <a:cubicBezTo>
                  <a:pt x="31075" y="58341"/>
                  <a:pt x="32802" y="57805"/>
                  <a:pt x="34528" y="57299"/>
                </a:cubicBezTo>
                <a:cubicBezTo>
                  <a:pt x="36552" y="63758"/>
                  <a:pt x="38993" y="70098"/>
                  <a:pt x="41821" y="76230"/>
                </a:cubicBezTo>
                <a:cubicBezTo>
                  <a:pt x="38963" y="82451"/>
                  <a:pt x="36493" y="88880"/>
                  <a:pt x="34439" y="95429"/>
                </a:cubicBezTo>
                <a:close/>
                <a:moveTo>
                  <a:pt x="69146" y="124599"/>
                </a:moveTo>
                <a:cubicBezTo>
                  <a:pt x="64234" y="129094"/>
                  <a:pt x="58549" y="132665"/>
                  <a:pt x="52358" y="135106"/>
                </a:cubicBezTo>
                <a:cubicBezTo>
                  <a:pt x="49054" y="136684"/>
                  <a:pt x="45244" y="136833"/>
                  <a:pt x="41850" y="135493"/>
                </a:cubicBezTo>
                <a:cubicBezTo>
                  <a:pt x="37118" y="132755"/>
                  <a:pt x="35153" y="122247"/>
                  <a:pt x="37832" y="108109"/>
                </a:cubicBezTo>
                <a:cubicBezTo>
                  <a:pt x="38160" y="106442"/>
                  <a:pt x="38517" y="104775"/>
                  <a:pt x="38933" y="103138"/>
                </a:cubicBezTo>
                <a:cubicBezTo>
                  <a:pt x="45601" y="104567"/>
                  <a:pt x="52328" y="105549"/>
                  <a:pt x="59144" y="106055"/>
                </a:cubicBezTo>
                <a:cubicBezTo>
                  <a:pt x="63073" y="111621"/>
                  <a:pt x="67389" y="116949"/>
                  <a:pt x="72003" y="121950"/>
                </a:cubicBezTo>
                <a:cubicBezTo>
                  <a:pt x="71051" y="122873"/>
                  <a:pt x="70098" y="123765"/>
                  <a:pt x="69146" y="124599"/>
                </a:cubicBezTo>
                <a:close/>
                <a:moveTo>
                  <a:pt x="76438" y="117366"/>
                </a:moveTo>
                <a:cubicBezTo>
                  <a:pt x="73402" y="114092"/>
                  <a:pt x="70366" y="110460"/>
                  <a:pt x="67419" y="106561"/>
                </a:cubicBezTo>
                <a:cubicBezTo>
                  <a:pt x="70277" y="106680"/>
                  <a:pt x="73223" y="106740"/>
                  <a:pt x="76200" y="106740"/>
                </a:cubicBezTo>
                <a:cubicBezTo>
                  <a:pt x="79266" y="106740"/>
                  <a:pt x="82272" y="106680"/>
                  <a:pt x="85249" y="106531"/>
                </a:cubicBezTo>
                <a:cubicBezTo>
                  <a:pt x="82510" y="110311"/>
                  <a:pt x="79564" y="113913"/>
                  <a:pt x="76438" y="117366"/>
                </a:cubicBezTo>
                <a:close/>
                <a:moveTo>
                  <a:pt x="115342" y="126296"/>
                </a:moveTo>
                <a:cubicBezTo>
                  <a:pt x="115074" y="129927"/>
                  <a:pt x="113288" y="133320"/>
                  <a:pt x="110430" y="135612"/>
                </a:cubicBezTo>
                <a:cubicBezTo>
                  <a:pt x="105698" y="138351"/>
                  <a:pt x="95607" y="134779"/>
                  <a:pt x="84713" y="125432"/>
                </a:cubicBezTo>
                <a:cubicBezTo>
                  <a:pt x="83463" y="124361"/>
                  <a:pt x="82213" y="123200"/>
                  <a:pt x="80933" y="122009"/>
                </a:cubicBezTo>
                <a:cubicBezTo>
                  <a:pt x="85487" y="116979"/>
                  <a:pt x="89684" y="111651"/>
                  <a:pt x="93494" y="106055"/>
                </a:cubicBezTo>
                <a:cubicBezTo>
                  <a:pt x="100310" y="105489"/>
                  <a:pt x="107097" y="104448"/>
                  <a:pt x="113794" y="102930"/>
                </a:cubicBezTo>
                <a:cubicBezTo>
                  <a:pt x="114092" y="104150"/>
                  <a:pt x="114360" y="105370"/>
                  <a:pt x="114598" y="106561"/>
                </a:cubicBezTo>
                <a:cubicBezTo>
                  <a:pt x="116056" y="112990"/>
                  <a:pt x="116294" y="119688"/>
                  <a:pt x="115342" y="126296"/>
                </a:cubicBezTo>
                <a:close/>
                <a:moveTo>
                  <a:pt x="120759" y="94298"/>
                </a:moveTo>
                <a:cubicBezTo>
                  <a:pt x="119926" y="94565"/>
                  <a:pt x="119092" y="94833"/>
                  <a:pt x="118229" y="95071"/>
                </a:cubicBezTo>
                <a:cubicBezTo>
                  <a:pt x="116145" y="88583"/>
                  <a:pt x="113586" y="82242"/>
                  <a:pt x="110639" y="76081"/>
                </a:cubicBezTo>
                <a:cubicBezTo>
                  <a:pt x="113496" y="70009"/>
                  <a:pt x="115907" y="63758"/>
                  <a:pt x="117931" y="57358"/>
                </a:cubicBezTo>
                <a:cubicBezTo>
                  <a:pt x="119479" y="57805"/>
                  <a:pt x="120967" y="58281"/>
                  <a:pt x="122396" y="58757"/>
                </a:cubicBezTo>
                <a:cubicBezTo>
                  <a:pt x="136267" y="63520"/>
                  <a:pt x="146000" y="70604"/>
                  <a:pt x="146000" y="76021"/>
                </a:cubicBezTo>
                <a:cubicBezTo>
                  <a:pt x="146000" y="81855"/>
                  <a:pt x="135612" y="89386"/>
                  <a:pt x="120759" y="94298"/>
                </a:cubicBezTo>
                <a:close/>
                <a:moveTo>
                  <a:pt x="76200" y="89833"/>
                </a:moveTo>
                <a:cubicBezTo>
                  <a:pt x="83724" y="89833"/>
                  <a:pt x="89833" y="83724"/>
                  <a:pt x="89833" y="76200"/>
                </a:cubicBezTo>
                <a:cubicBezTo>
                  <a:pt x="89833" y="68676"/>
                  <a:pt x="83724" y="62567"/>
                  <a:pt x="76200" y="62567"/>
                </a:cubicBezTo>
                <a:cubicBezTo>
                  <a:pt x="68676" y="62567"/>
                  <a:pt x="62567" y="68676"/>
                  <a:pt x="62567" y="76200"/>
                </a:cubicBezTo>
                <a:cubicBezTo>
                  <a:pt x="62567" y="83724"/>
                  <a:pt x="68676" y="89833"/>
                  <a:pt x="76200" y="89833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3071664" y="5443538"/>
            <a:ext cx="895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React Core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4242495" y="5324475"/>
            <a:ext cx="1533525" cy="504825"/>
          </a:xfrm>
          <a:custGeom>
            <a:avLst/>
            <a:gdLst/>
            <a:ahLst/>
            <a:cxnLst/>
            <a:rect l="l" t="t" r="r" b="b"/>
            <a:pathLst>
              <a:path w="1533525" h="504825">
                <a:moveTo>
                  <a:pt x="114302" y="0"/>
                </a:moveTo>
                <a:lnTo>
                  <a:pt x="1419223" y="0"/>
                </a:lnTo>
                <a:cubicBezTo>
                  <a:pt x="1482350" y="0"/>
                  <a:pt x="1533525" y="51175"/>
                  <a:pt x="1533525" y="114302"/>
                </a:cubicBezTo>
                <a:lnTo>
                  <a:pt x="1533525" y="390523"/>
                </a:lnTo>
                <a:cubicBezTo>
                  <a:pt x="1533525" y="453650"/>
                  <a:pt x="1482350" y="504825"/>
                  <a:pt x="1419223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4447282" y="5500688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43024" y="3066"/>
                </a:moveTo>
                <a:lnTo>
                  <a:pt x="77123" y="47030"/>
                </a:lnTo>
                <a:cubicBezTo>
                  <a:pt x="68461" y="52804"/>
                  <a:pt x="62954" y="62180"/>
                  <a:pt x="62061" y="72420"/>
                </a:cubicBezTo>
                <a:cubicBezTo>
                  <a:pt x="80605" y="76230"/>
                  <a:pt x="95220" y="90845"/>
                  <a:pt x="99060" y="109418"/>
                </a:cubicBezTo>
                <a:cubicBezTo>
                  <a:pt x="109329" y="108525"/>
                  <a:pt x="118676" y="103019"/>
                  <a:pt x="124450" y="94357"/>
                </a:cubicBezTo>
                <a:lnTo>
                  <a:pt x="168384" y="28426"/>
                </a:lnTo>
                <a:cubicBezTo>
                  <a:pt x="170378" y="25420"/>
                  <a:pt x="171450" y="21908"/>
                  <a:pt x="171450" y="18276"/>
                </a:cubicBezTo>
                <a:cubicBezTo>
                  <a:pt x="171450" y="8186"/>
                  <a:pt x="163264" y="0"/>
                  <a:pt x="153174" y="0"/>
                </a:cubicBezTo>
                <a:cubicBezTo>
                  <a:pt x="149572" y="0"/>
                  <a:pt x="146030" y="1072"/>
                  <a:pt x="143024" y="3066"/>
                </a:cubicBezTo>
                <a:close/>
                <a:moveTo>
                  <a:pt x="85725" y="119062"/>
                </a:moveTo>
                <a:cubicBezTo>
                  <a:pt x="85725" y="100638"/>
                  <a:pt x="70812" y="85725"/>
                  <a:pt x="52388" y="85725"/>
                </a:cubicBezTo>
                <a:cubicBezTo>
                  <a:pt x="33963" y="85725"/>
                  <a:pt x="19050" y="100638"/>
                  <a:pt x="19050" y="119062"/>
                </a:cubicBezTo>
                <a:cubicBezTo>
                  <a:pt x="19050" y="120223"/>
                  <a:pt x="19110" y="121384"/>
                  <a:pt x="19229" y="122515"/>
                </a:cubicBezTo>
                <a:cubicBezTo>
                  <a:pt x="19764" y="127724"/>
                  <a:pt x="16192" y="133350"/>
                  <a:pt x="10954" y="133350"/>
                </a:cubicBezTo>
                <a:lnTo>
                  <a:pt x="9525" y="133350"/>
                </a:lnTo>
                <a:cubicBezTo>
                  <a:pt x="4256" y="133350"/>
                  <a:pt x="0" y="137606"/>
                  <a:pt x="0" y="142875"/>
                </a:cubicBezTo>
                <a:cubicBezTo>
                  <a:pt x="0" y="148144"/>
                  <a:pt x="4256" y="152400"/>
                  <a:pt x="9525" y="152400"/>
                </a:cubicBezTo>
                <a:lnTo>
                  <a:pt x="52388" y="152400"/>
                </a:lnTo>
                <a:cubicBezTo>
                  <a:pt x="70812" y="152400"/>
                  <a:pt x="85725" y="137487"/>
                  <a:pt x="85725" y="119062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4742557" y="5443538"/>
            <a:ext cx="923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UI Libraries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How Web Apps Work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8763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19050" y="0"/>
                </a:moveTo>
                <a:lnTo>
                  <a:pt x="1200150" y="0"/>
                </a:lnTo>
                <a:cubicBezTo>
                  <a:pt x="1210664" y="0"/>
                  <a:pt x="1219200" y="8536"/>
                  <a:pt x="1219200" y="19050"/>
                </a:cubicBezTo>
                <a:lnTo>
                  <a:pt x="1219200" y="19050"/>
                </a:lnTo>
                <a:cubicBezTo>
                  <a:pt x="1219200" y="29564"/>
                  <a:pt x="1210664" y="38100"/>
                  <a:pt x="12001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100000">
                <a:srgbClr val="818CF8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10287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ภาพรวมการทำงานของ Web Application แบบ Full-Stack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0525" y="1533525"/>
            <a:ext cx="2286000" cy="1657350"/>
          </a:xfrm>
          <a:custGeom>
            <a:avLst/>
            <a:gdLst/>
            <a:ahLst/>
            <a:cxnLst/>
            <a:rect l="l" t="t" r="r" b="b"/>
            <a:pathLst>
              <a:path w="2286000" h="1657350">
                <a:moveTo>
                  <a:pt x="152393" y="0"/>
                </a:moveTo>
                <a:lnTo>
                  <a:pt x="2133607" y="0"/>
                </a:lnTo>
                <a:cubicBezTo>
                  <a:pt x="2217771" y="0"/>
                  <a:pt x="2286000" y="68229"/>
                  <a:pt x="2286000" y="152393"/>
                </a:cubicBezTo>
                <a:lnTo>
                  <a:pt x="2286000" y="1504957"/>
                </a:lnTo>
                <a:cubicBezTo>
                  <a:pt x="2286000" y="1589121"/>
                  <a:pt x="2217771" y="1657350"/>
                  <a:pt x="2133607" y="1657350"/>
                </a:cubicBezTo>
                <a:lnTo>
                  <a:pt x="152393" y="1657350"/>
                </a:lnTo>
                <a:cubicBezTo>
                  <a:pt x="68229" y="1657350"/>
                  <a:pt x="0" y="1589121"/>
                  <a:pt x="0" y="1504957"/>
                </a:cubicBezTo>
                <a:lnTo>
                  <a:pt x="0" y="152393"/>
                </a:lnTo>
                <a:cubicBezTo>
                  <a:pt x="0" y="68229"/>
                  <a:pt x="68229" y="0"/>
                  <a:pt x="152393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100000">
                <a:srgbClr val="38BDF8">
                  <a:alpha val="5000"/>
                </a:srgbClr>
              </a:gs>
            </a:gsLst>
            <a:lin ang="2700000" scaled="1"/>
          </a:gradFill>
          <a:ln w="25400">
            <a:solidFill>
              <a:srgbClr val="38BD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1363266" y="17335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0" y="171450"/>
                </a:moveTo>
                <a:cubicBezTo>
                  <a:pt x="0" y="140241"/>
                  <a:pt x="8372" y="110907"/>
                  <a:pt x="22972" y="85122"/>
                </a:cubicBezTo>
                <a:lnTo>
                  <a:pt x="96508" y="213174"/>
                </a:lnTo>
                <a:cubicBezTo>
                  <a:pt x="111175" y="239427"/>
                  <a:pt x="139236" y="257175"/>
                  <a:pt x="171450" y="257175"/>
                </a:cubicBezTo>
                <a:cubicBezTo>
                  <a:pt x="181027" y="257175"/>
                  <a:pt x="189600" y="255635"/>
                  <a:pt x="198775" y="252755"/>
                </a:cubicBezTo>
                <a:lnTo>
                  <a:pt x="147675" y="341293"/>
                </a:lnTo>
                <a:cubicBezTo>
                  <a:pt x="64227" y="329706"/>
                  <a:pt x="0" y="258046"/>
                  <a:pt x="0" y="171450"/>
                </a:cubicBezTo>
                <a:close/>
                <a:moveTo>
                  <a:pt x="244517" y="215384"/>
                </a:moveTo>
                <a:cubicBezTo>
                  <a:pt x="252755" y="202525"/>
                  <a:pt x="257175" y="186921"/>
                  <a:pt x="257175" y="171450"/>
                </a:cubicBezTo>
                <a:cubicBezTo>
                  <a:pt x="257175" y="145866"/>
                  <a:pt x="245924" y="122895"/>
                  <a:pt x="228176" y="107156"/>
                </a:cubicBezTo>
                <a:lnTo>
                  <a:pt x="330443" y="107156"/>
                </a:lnTo>
                <a:cubicBezTo>
                  <a:pt x="338480" y="126980"/>
                  <a:pt x="342900" y="148746"/>
                  <a:pt x="342900" y="171450"/>
                </a:cubicBezTo>
                <a:cubicBezTo>
                  <a:pt x="342900" y="266149"/>
                  <a:pt x="266149" y="342297"/>
                  <a:pt x="171450" y="342900"/>
                </a:cubicBezTo>
                <a:lnTo>
                  <a:pt x="244517" y="215384"/>
                </a:lnTo>
                <a:close/>
                <a:moveTo>
                  <a:pt x="319995" y="85725"/>
                </a:moveTo>
                <a:lnTo>
                  <a:pt x="171450" y="85725"/>
                </a:lnTo>
                <a:cubicBezTo>
                  <a:pt x="129324" y="85725"/>
                  <a:pt x="95302" y="115260"/>
                  <a:pt x="87399" y="154506"/>
                </a:cubicBezTo>
                <a:lnTo>
                  <a:pt x="36299" y="65968"/>
                </a:lnTo>
                <a:cubicBezTo>
                  <a:pt x="67642" y="25784"/>
                  <a:pt x="116532" y="0"/>
                  <a:pt x="171450" y="0"/>
                </a:cubicBezTo>
                <a:cubicBezTo>
                  <a:pt x="234940" y="0"/>
                  <a:pt x="290326" y="34491"/>
                  <a:pt x="319995" y="85725"/>
                </a:cubicBezTo>
                <a:close/>
                <a:moveTo>
                  <a:pt x="230386" y="171450"/>
                </a:moveTo>
                <a:cubicBezTo>
                  <a:pt x="230386" y="203978"/>
                  <a:pt x="203978" y="230386"/>
                  <a:pt x="171450" y="230386"/>
                </a:cubicBezTo>
                <a:cubicBezTo>
                  <a:pt x="138922" y="230386"/>
                  <a:pt x="112514" y="203978"/>
                  <a:pt x="112514" y="171450"/>
                </a:cubicBezTo>
                <a:cubicBezTo>
                  <a:pt x="112514" y="138922"/>
                  <a:pt x="138922" y="112514"/>
                  <a:pt x="171450" y="112514"/>
                </a:cubicBezTo>
                <a:cubicBezTo>
                  <a:pt x="203978" y="112514"/>
                  <a:pt x="230386" y="138922"/>
                  <a:pt x="230386" y="17145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42925" y="2190750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Browser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52450" y="2533650"/>
            <a:ext cx="19621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Interface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ที่ผู้ใช้เห็น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883694" y="2181225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336605" y="186586"/>
                </a:moveTo>
                <a:cubicBezTo>
                  <a:pt x="344976" y="178214"/>
                  <a:pt x="344976" y="164619"/>
                  <a:pt x="336605" y="156247"/>
                </a:cubicBezTo>
                <a:lnTo>
                  <a:pt x="229448" y="49091"/>
                </a:lnTo>
                <a:cubicBezTo>
                  <a:pt x="221077" y="40719"/>
                  <a:pt x="207481" y="40719"/>
                  <a:pt x="199110" y="49091"/>
                </a:cubicBezTo>
                <a:cubicBezTo>
                  <a:pt x="190738" y="57463"/>
                  <a:pt x="190738" y="71058"/>
                  <a:pt x="199110" y="79430"/>
                </a:cubicBezTo>
                <a:lnTo>
                  <a:pt x="269699" y="150019"/>
                </a:lnTo>
                <a:lnTo>
                  <a:pt x="21431" y="150019"/>
                </a:lnTo>
                <a:cubicBezTo>
                  <a:pt x="9577" y="150019"/>
                  <a:pt x="0" y="159596"/>
                  <a:pt x="0" y="171450"/>
                </a:cubicBezTo>
                <a:cubicBezTo>
                  <a:pt x="0" y="183304"/>
                  <a:pt x="9577" y="192881"/>
                  <a:pt x="21431" y="192881"/>
                </a:cubicBezTo>
                <a:lnTo>
                  <a:pt x="269699" y="192881"/>
                </a:lnTo>
                <a:lnTo>
                  <a:pt x="199110" y="263470"/>
                </a:lnTo>
                <a:cubicBezTo>
                  <a:pt x="190738" y="271842"/>
                  <a:pt x="190738" y="285437"/>
                  <a:pt x="199110" y="293809"/>
                </a:cubicBezTo>
                <a:cubicBezTo>
                  <a:pt x="207481" y="302181"/>
                  <a:pt x="221077" y="302181"/>
                  <a:pt x="229448" y="293809"/>
                </a:cubicBezTo>
                <a:lnTo>
                  <a:pt x="336605" y="186653"/>
                </a:ln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3431381" y="1533525"/>
            <a:ext cx="2286000" cy="1657350"/>
          </a:xfrm>
          <a:custGeom>
            <a:avLst/>
            <a:gdLst/>
            <a:ahLst/>
            <a:cxnLst/>
            <a:rect l="l" t="t" r="r" b="b"/>
            <a:pathLst>
              <a:path w="2286000" h="1657350">
                <a:moveTo>
                  <a:pt x="152393" y="0"/>
                </a:moveTo>
                <a:lnTo>
                  <a:pt x="2133607" y="0"/>
                </a:lnTo>
                <a:cubicBezTo>
                  <a:pt x="2217771" y="0"/>
                  <a:pt x="2286000" y="68229"/>
                  <a:pt x="2286000" y="152393"/>
                </a:cubicBezTo>
                <a:lnTo>
                  <a:pt x="2286000" y="1504957"/>
                </a:lnTo>
                <a:cubicBezTo>
                  <a:pt x="2286000" y="1589121"/>
                  <a:pt x="2217771" y="1657350"/>
                  <a:pt x="2133607" y="1657350"/>
                </a:cubicBezTo>
                <a:lnTo>
                  <a:pt x="152393" y="1657350"/>
                </a:lnTo>
                <a:cubicBezTo>
                  <a:pt x="68229" y="1657350"/>
                  <a:pt x="0" y="1589121"/>
                  <a:pt x="0" y="1504957"/>
                </a:cubicBezTo>
                <a:lnTo>
                  <a:pt x="0" y="152393"/>
                </a:lnTo>
                <a:cubicBezTo>
                  <a:pt x="0" y="68229"/>
                  <a:pt x="68229" y="0"/>
                  <a:pt x="152393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100000">
                <a:srgbClr val="38BDF8">
                  <a:alpha val="5000"/>
                </a:srgbClr>
              </a:gs>
            </a:gsLst>
            <a:lin ang="2700000" scaled="1"/>
          </a:gradFill>
          <a:ln w="25400">
            <a:solidFill>
              <a:srgbClr val="38BD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4404122" y="17335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280080" y="118676"/>
                </a:moveTo>
                <a:cubicBezTo>
                  <a:pt x="276463" y="117470"/>
                  <a:pt x="272847" y="116332"/>
                  <a:pt x="269230" y="115260"/>
                </a:cubicBezTo>
                <a:cubicBezTo>
                  <a:pt x="269833" y="112782"/>
                  <a:pt x="270369" y="110304"/>
                  <a:pt x="270904" y="107826"/>
                </a:cubicBezTo>
                <a:cubicBezTo>
                  <a:pt x="279142" y="67910"/>
                  <a:pt x="273717" y="35830"/>
                  <a:pt x="255434" y="25249"/>
                </a:cubicBezTo>
                <a:cubicBezTo>
                  <a:pt x="237820" y="15136"/>
                  <a:pt x="209089" y="25651"/>
                  <a:pt x="180022" y="50966"/>
                </a:cubicBezTo>
                <a:cubicBezTo>
                  <a:pt x="177143" y="53444"/>
                  <a:pt x="174330" y="56056"/>
                  <a:pt x="171651" y="58668"/>
                </a:cubicBezTo>
                <a:cubicBezTo>
                  <a:pt x="169843" y="56927"/>
                  <a:pt x="167967" y="55185"/>
                  <a:pt x="166092" y="53511"/>
                </a:cubicBezTo>
                <a:cubicBezTo>
                  <a:pt x="135620" y="26454"/>
                  <a:pt x="105080" y="15069"/>
                  <a:pt x="86797" y="25717"/>
                </a:cubicBezTo>
                <a:cubicBezTo>
                  <a:pt x="69250" y="35897"/>
                  <a:pt x="64026" y="66102"/>
                  <a:pt x="71393" y="103875"/>
                </a:cubicBezTo>
                <a:cubicBezTo>
                  <a:pt x="72130" y="107625"/>
                  <a:pt x="72933" y="111309"/>
                  <a:pt x="73871" y="115059"/>
                </a:cubicBezTo>
                <a:cubicBezTo>
                  <a:pt x="69585" y="116265"/>
                  <a:pt x="65365" y="117604"/>
                  <a:pt x="61414" y="119010"/>
                </a:cubicBezTo>
                <a:cubicBezTo>
                  <a:pt x="25651" y="131400"/>
                  <a:pt x="0" y="150956"/>
                  <a:pt x="0" y="171182"/>
                </a:cubicBezTo>
                <a:cubicBezTo>
                  <a:pt x="0" y="192078"/>
                  <a:pt x="27325" y="213040"/>
                  <a:pt x="64495" y="225765"/>
                </a:cubicBezTo>
                <a:cubicBezTo>
                  <a:pt x="67508" y="226769"/>
                  <a:pt x="70522" y="227774"/>
                  <a:pt x="73603" y="228645"/>
                </a:cubicBezTo>
                <a:cubicBezTo>
                  <a:pt x="72598" y="232663"/>
                  <a:pt x="71728" y="236614"/>
                  <a:pt x="70924" y="240700"/>
                </a:cubicBezTo>
                <a:cubicBezTo>
                  <a:pt x="63892" y="277870"/>
                  <a:pt x="69384" y="307338"/>
                  <a:pt x="86931" y="317450"/>
                </a:cubicBezTo>
                <a:cubicBezTo>
                  <a:pt x="105013" y="327898"/>
                  <a:pt x="135419" y="317183"/>
                  <a:pt x="165021" y="291264"/>
                </a:cubicBezTo>
                <a:cubicBezTo>
                  <a:pt x="167365" y="289188"/>
                  <a:pt x="169709" y="287045"/>
                  <a:pt x="172053" y="284768"/>
                </a:cubicBezTo>
                <a:cubicBezTo>
                  <a:pt x="175000" y="287648"/>
                  <a:pt x="178080" y="290393"/>
                  <a:pt x="181161" y="293072"/>
                </a:cubicBezTo>
                <a:cubicBezTo>
                  <a:pt x="209825" y="317718"/>
                  <a:pt x="238155" y="327697"/>
                  <a:pt x="255635" y="317584"/>
                </a:cubicBezTo>
                <a:cubicBezTo>
                  <a:pt x="273717" y="307137"/>
                  <a:pt x="279611" y="275459"/>
                  <a:pt x="271976" y="236882"/>
                </a:cubicBezTo>
                <a:cubicBezTo>
                  <a:pt x="271373" y="233935"/>
                  <a:pt x="270703" y="230922"/>
                  <a:pt x="269967" y="227841"/>
                </a:cubicBezTo>
                <a:cubicBezTo>
                  <a:pt x="272110" y="227238"/>
                  <a:pt x="274186" y="226568"/>
                  <a:pt x="276262" y="225899"/>
                </a:cubicBezTo>
                <a:cubicBezTo>
                  <a:pt x="314905" y="213107"/>
                  <a:pt x="342900" y="192412"/>
                  <a:pt x="342900" y="171182"/>
                </a:cubicBezTo>
                <a:cubicBezTo>
                  <a:pt x="342900" y="150889"/>
                  <a:pt x="316513" y="131199"/>
                  <a:pt x="280080" y="118676"/>
                </a:cubicBezTo>
                <a:close/>
                <a:moveTo>
                  <a:pt x="189466" y="61816"/>
                </a:moveTo>
                <a:cubicBezTo>
                  <a:pt x="214379" y="40117"/>
                  <a:pt x="237619" y="31611"/>
                  <a:pt x="248201" y="37706"/>
                </a:cubicBezTo>
                <a:cubicBezTo>
                  <a:pt x="259519" y="44202"/>
                  <a:pt x="263872" y="70455"/>
                  <a:pt x="256773" y="104946"/>
                </a:cubicBezTo>
                <a:cubicBezTo>
                  <a:pt x="256304" y="107223"/>
                  <a:pt x="255836" y="109433"/>
                  <a:pt x="255233" y="111643"/>
                </a:cubicBezTo>
                <a:cubicBezTo>
                  <a:pt x="240365" y="108295"/>
                  <a:pt x="225296" y="105884"/>
                  <a:pt x="210160" y="104544"/>
                </a:cubicBezTo>
                <a:cubicBezTo>
                  <a:pt x="201454" y="92087"/>
                  <a:pt x="191944" y="80166"/>
                  <a:pt x="181630" y="68982"/>
                </a:cubicBezTo>
                <a:cubicBezTo>
                  <a:pt x="184242" y="66504"/>
                  <a:pt x="186787" y="64160"/>
                  <a:pt x="189466" y="61816"/>
                </a:cubicBezTo>
                <a:close/>
                <a:moveTo>
                  <a:pt x="111978" y="205941"/>
                </a:moveTo>
                <a:cubicBezTo>
                  <a:pt x="115394" y="211768"/>
                  <a:pt x="118876" y="217594"/>
                  <a:pt x="122560" y="223287"/>
                </a:cubicBezTo>
                <a:cubicBezTo>
                  <a:pt x="112112" y="222148"/>
                  <a:pt x="101731" y="220474"/>
                  <a:pt x="91485" y="218264"/>
                </a:cubicBezTo>
                <a:cubicBezTo>
                  <a:pt x="94431" y="208620"/>
                  <a:pt x="98115" y="198641"/>
                  <a:pt x="102401" y="188461"/>
                </a:cubicBezTo>
                <a:cubicBezTo>
                  <a:pt x="105482" y="194355"/>
                  <a:pt x="108630" y="200181"/>
                  <a:pt x="111978" y="205941"/>
                </a:cubicBezTo>
                <a:close/>
                <a:moveTo>
                  <a:pt x="91686" y="125373"/>
                </a:moveTo>
                <a:cubicBezTo>
                  <a:pt x="101330" y="123230"/>
                  <a:pt x="111576" y="121488"/>
                  <a:pt x="122225" y="120149"/>
                </a:cubicBezTo>
                <a:cubicBezTo>
                  <a:pt x="118676" y="125708"/>
                  <a:pt x="115193" y="131400"/>
                  <a:pt x="111911" y="137160"/>
                </a:cubicBezTo>
                <a:cubicBezTo>
                  <a:pt x="108630" y="142853"/>
                  <a:pt x="105415" y="148679"/>
                  <a:pt x="102401" y="154573"/>
                </a:cubicBezTo>
                <a:cubicBezTo>
                  <a:pt x="98182" y="144594"/>
                  <a:pt x="94632" y="134816"/>
                  <a:pt x="91686" y="125373"/>
                </a:cubicBezTo>
                <a:close/>
                <a:moveTo>
                  <a:pt x="110036" y="171517"/>
                </a:moveTo>
                <a:cubicBezTo>
                  <a:pt x="114456" y="162275"/>
                  <a:pt x="119278" y="153233"/>
                  <a:pt x="124368" y="144326"/>
                </a:cubicBezTo>
                <a:cubicBezTo>
                  <a:pt x="129458" y="135419"/>
                  <a:pt x="134950" y="126779"/>
                  <a:pt x="140710" y="118274"/>
                </a:cubicBezTo>
                <a:cubicBezTo>
                  <a:pt x="150755" y="117537"/>
                  <a:pt x="161002" y="117135"/>
                  <a:pt x="171450" y="117135"/>
                </a:cubicBezTo>
                <a:cubicBezTo>
                  <a:pt x="181898" y="117135"/>
                  <a:pt x="192212" y="117537"/>
                  <a:pt x="202190" y="118274"/>
                </a:cubicBezTo>
                <a:cubicBezTo>
                  <a:pt x="207883" y="126712"/>
                  <a:pt x="213308" y="135352"/>
                  <a:pt x="218465" y="144192"/>
                </a:cubicBezTo>
                <a:cubicBezTo>
                  <a:pt x="223622" y="153033"/>
                  <a:pt x="228444" y="162074"/>
                  <a:pt x="232998" y="171249"/>
                </a:cubicBezTo>
                <a:cubicBezTo>
                  <a:pt x="228511" y="180491"/>
                  <a:pt x="223689" y="189600"/>
                  <a:pt x="218532" y="198574"/>
                </a:cubicBezTo>
                <a:cubicBezTo>
                  <a:pt x="213442" y="207481"/>
                  <a:pt x="208017" y="216121"/>
                  <a:pt x="202324" y="224693"/>
                </a:cubicBezTo>
                <a:cubicBezTo>
                  <a:pt x="192345" y="225430"/>
                  <a:pt x="181965" y="225765"/>
                  <a:pt x="171450" y="225765"/>
                </a:cubicBezTo>
                <a:cubicBezTo>
                  <a:pt x="160935" y="225765"/>
                  <a:pt x="150755" y="225430"/>
                  <a:pt x="140910" y="224827"/>
                </a:cubicBezTo>
                <a:cubicBezTo>
                  <a:pt x="135084" y="216322"/>
                  <a:pt x="129592" y="207615"/>
                  <a:pt x="124435" y="198708"/>
                </a:cubicBezTo>
                <a:cubicBezTo>
                  <a:pt x="119278" y="189801"/>
                  <a:pt x="114523" y="180759"/>
                  <a:pt x="110036" y="171517"/>
                </a:cubicBezTo>
                <a:close/>
                <a:moveTo>
                  <a:pt x="230989" y="205807"/>
                </a:moveTo>
                <a:cubicBezTo>
                  <a:pt x="234404" y="199913"/>
                  <a:pt x="237619" y="193953"/>
                  <a:pt x="240767" y="187925"/>
                </a:cubicBezTo>
                <a:cubicBezTo>
                  <a:pt x="245053" y="197636"/>
                  <a:pt x="248803" y="207481"/>
                  <a:pt x="252085" y="217594"/>
                </a:cubicBezTo>
                <a:cubicBezTo>
                  <a:pt x="241704" y="219938"/>
                  <a:pt x="231190" y="221746"/>
                  <a:pt x="220608" y="222952"/>
                </a:cubicBezTo>
                <a:cubicBezTo>
                  <a:pt x="224224" y="217326"/>
                  <a:pt x="227640" y="211567"/>
                  <a:pt x="230989" y="205807"/>
                </a:cubicBezTo>
                <a:close/>
                <a:moveTo>
                  <a:pt x="240633" y="154573"/>
                </a:moveTo>
                <a:cubicBezTo>
                  <a:pt x="237485" y="148679"/>
                  <a:pt x="234270" y="142786"/>
                  <a:pt x="230922" y="137026"/>
                </a:cubicBezTo>
                <a:cubicBezTo>
                  <a:pt x="227640" y="131333"/>
                  <a:pt x="224224" y="125708"/>
                  <a:pt x="220675" y="120149"/>
                </a:cubicBezTo>
                <a:cubicBezTo>
                  <a:pt x="231458" y="121488"/>
                  <a:pt x="241771" y="123297"/>
                  <a:pt x="251415" y="125507"/>
                </a:cubicBezTo>
                <a:cubicBezTo>
                  <a:pt x="248335" y="135419"/>
                  <a:pt x="244718" y="145063"/>
                  <a:pt x="240633" y="154573"/>
                </a:cubicBezTo>
                <a:close/>
                <a:moveTo>
                  <a:pt x="171584" y="79229"/>
                </a:moveTo>
                <a:cubicBezTo>
                  <a:pt x="178616" y="86864"/>
                  <a:pt x="185246" y="94900"/>
                  <a:pt x="191408" y="103205"/>
                </a:cubicBezTo>
                <a:cubicBezTo>
                  <a:pt x="178147" y="102602"/>
                  <a:pt x="164820" y="102602"/>
                  <a:pt x="151559" y="103205"/>
                </a:cubicBezTo>
                <a:cubicBezTo>
                  <a:pt x="158122" y="94565"/>
                  <a:pt x="164887" y="86529"/>
                  <a:pt x="171584" y="79229"/>
                </a:cubicBezTo>
                <a:close/>
                <a:moveTo>
                  <a:pt x="93896" y="38174"/>
                </a:moveTo>
                <a:cubicBezTo>
                  <a:pt x="105147" y="31611"/>
                  <a:pt x="130128" y="40987"/>
                  <a:pt x="156448" y="64294"/>
                </a:cubicBezTo>
                <a:cubicBezTo>
                  <a:pt x="158122" y="65767"/>
                  <a:pt x="159797" y="67374"/>
                  <a:pt x="161538" y="68982"/>
                </a:cubicBezTo>
                <a:cubicBezTo>
                  <a:pt x="151157" y="80166"/>
                  <a:pt x="141580" y="92087"/>
                  <a:pt x="132807" y="104544"/>
                </a:cubicBezTo>
                <a:cubicBezTo>
                  <a:pt x="117671" y="105884"/>
                  <a:pt x="102669" y="108228"/>
                  <a:pt x="87801" y="111509"/>
                </a:cubicBezTo>
                <a:cubicBezTo>
                  <a:pt x="86931" y="108094"/>
                  <a:pt x="86194" y="104611"/>
                  <a:pt x="85457" y="101129"/>
                </a:cubicBezTo>
                <a:cubicBezTo>
                  <a:pt x="79162" y="68714"/>
                  <a:pt x="83314" y="44269"/>
                  <a:pt x="93896" y="38174"/>
                </a:cubicBezTo>
                <a:close/>
                <a:moveTo>
                  <a:pt x="77487" y="214714"/>
                </a:moveTo>
                <a:cubicBezTo>
                  <a:pt x="74675" y="213911"/>
                  <a:pt x="71929" y="213040"/>
                  <a:pt x="69183" y="212102"/>
                </a:cubicBezTo>
                <a:cubicBezTo>
                  <a:pt x="54918" y="207615"/>
                  <a:pt x="38710" y="200516"/>
                  <a:pt x="26990" y="191207"/>
                </a:cubicBezTo>
                <a:cubicBezTo>
                  <a:pt x="20226" y="186519"/>
                  <a:pt x="15672" y="179286"/>
                  <a:pt x="14399" y="171182"/>
                </a:cubicBezTo>
                <a:cubicBezTo>
                  <a:pt x="14399" y="158926"/>
                  <a:pt x="35562" y="143255"/>
                  <a:pt x="66102" y="132606"/>
                </a:cubicBezTo>
                <a:cubicBezTo>
                  <a:pt x="69919" y="131266"/>
                  <a:pt x="73804" y="130061"/>
                  <a:pt x="77688" y="128922"/>
                </a:cubicBezTo>
                <a:cubicBezTo>
                  <a:pt x="82242" y="143455"/>
                  <a:pt x="87734" y="157721"/>
                  <a:pt x="94097" y="171517"/>
                </a:cubicBezTo>
                <a:cubicBezTo>
                  <a:pt x="87667" y="185514"/>
                  <a:pt x="82108" y="199980"/>
                  <a:pt x="77487" y="214714"/>
                </a:cubicBezTo>
                <a:close/>
                <a:moveTo>
                  <a:pt x="155577" y="280348"/>
                </a:moveTo>
                <a:cubicBezTo>
                  <a:pt x="144527" y="290460"/>
                  <a:pt x="131735" y="298497"/>
                  <a:pt x="117805" y="303989"/>
                </a:cubicBezTo>
                <a:cubicBezTo>
                  <a:pt x="110371" y="307538"/>
                  <a:pt x="101798" y="307873"/>
                  <a:pt x="94164" y="304860"/>
                </a:cubicBezTo>
                <a:cubicBezTo>
                  <a:pt x="83515" y="298698"/>
                  <a:pt x="79095" y="275057"/>
                  <a:pt x="85122" y="243245"/>
                </a:cubicBezTo>
                <a:cubicBezTo>
                  <a:pt x="85859" y="239494"/>
                  <a:pt x="86663" y="235744"/>
                  <a:pt x="87600" y="232060"/>
                </a:cubicBezTo>
                <a:cubicBezTo>
                  <a:pt x="102602" y="235275"/>
                  <a:pt x="117738" y="237485"/>
                  <a:pt x="133075" y="238624"/>
                </a:cubicBezTo>
                <a:cubicBezTo>
                  <a:pt x="141915" y="251147"/>
                  <a:pt x="151626" y="263136"/>
                  <a:pt x="162007" y="274387"/>
                </a:cubicBezTo>
                <a:cubicBezTo>
                  <a:pt x="159864" y="276463"/>
                  <a:pt x="157721" y="278472"/>
                  <a:pt x="155577" y="280348"/>
                </a:cubicBezTo>
                <a:close/>
                <a:moveTo>
                  <a:pt x="171986" y="264073"/>
                </a:moveTo>
                <a:cubicBezTo>
                  <a:pt x="165155" y="256706"/>
                  <a:pt x="158323" y="248536"/>
                  <a:pt x="151693" y="239762"/>
                </a:cubicBezTo>
                <a:cubicBezTo>
                  <a:pt x="158122" y="240030"/>
                  <a:pt x="164753" y="240164"/>
                  <a:pt x="171450" y="240164"/>
                </a:cubicBezTo>
                <a:cubicBezTo>
                  <a:pt x="178348" y="240164"/>
                  <a:pt x="185112" y="240030"/>
                  <a:pt x="191810" y="239695"/>
                </a:cubicBezTo>
                <a:cubicBezTo>
                  <a:pt x="185648" y="248201"/>
                  <a:pt x="179018" y="256304"/>
                  <a:pt x="171986" y="264073"/>
                </a:cubicBezTo>
                <a:close/>
                <a:moveTo>
                  <a:pt x="259519" y="284165"/>
                </a:moveTo>
                <a:cubicBezTo>
                  <a:pt x="258916" y="292336"/>
                  <a:pt x="254898" y="299971"/>
                  <a:pt x="248469" y="305127"/>
                </a:cubicBezTo>
                <a:cubicBezTo>
                  <a:pt x="237820" y="311289"/>
                  <a:pt x="215116" y="303252"/>
                  <a:pt x="190604" y="282223"/>
                </a:cubicBezTo>
                <a:cubicBezTo>
                  <a:pt x="187791" y="279812"/>
                  <a:pt x="184978" y="277200"/>
                  <a:pt x="182099" y="274521"/>
                </a:cubicBezTo>
                <a:cubicBezTo>
                  <a:pt x="192345" y="263203"/>
                  <a:pt x="201789" y="251214"/>
                  <a:pt x="210361" y="238624"/>
                </a:cubicBezTo>
                <a:cubicBezTo>
                  <a:pt x="225698" y="237351"/>
                  <a:pt x="240968" y="235007"/>
                  <a:pt x="256036" y="231591"/>
                </a:cubicBezTo>
                <a:cubicBezTo>
                  <a:pt x="256706" y="234337"/>
                  <a:pt x="257309" y="237083"/>
                  <a:pt x="257845" y="239762"/>
                </a:cubicBezTo>
                <a:cubicBezTo>
                  <a:pt x="261126" y="254228"/>
                  <a:pt x="261662" y="269297"/>
                  <a:pt x="259519" y="284165"/>
                </a:cubicBezTo>
                <a:close/>
                <a:moveTo>
                  <a:pt x="271708" y="212169"/>
                </a:moveTo>
                <a:cubicBezTo>
                  <a:pt x="269833" y="212772"/>
                  <a:pt x="267958" y="213375"/>
                  <a:pt x="266015" y="213911"/>
                </a:cubicBezTo>
                <a:cubicBezTo>
                  <a:pt x="261327" y="199311"/>
                  <a:pt x="255568" y="185045"/>
                  <a:pt x="248937" y="171182"/>
                </a:cubicBezTo>
                <a:cubicBezTo>
                  <a:pt x="255367" y="157520"/>
                  <a:pt x="260792" y="143455"/>
                  <a:pt x="265346" y="129056"/>
                </a:cubicBezTo>
                <a:cubicBezTo>
                  <a:pt x="268828" y="130061"/>
                  <a:pt x="272177" y="131132"/>
                  <a:pt x="275392" y="132204"/>
                </a:cubicBezTo>
                <a:cubicBezTo>
                  <a:pt x="306601" y="142920"/>
                  <a:pt x="328501" y="158859"/>
                  <a:pt x="328501" y="171048"/>
                </a:cubicBezTo>
                <a:cubicBezTo>
                  <a:pt x="328501" y="184175"/>
                  <a:pt x="305127" y="201119"/>
                  <a:pt x="271708" y="212169"/>
                </a:cubicBezTo>
                <a:close/>
                <a:moveTo>
                  <a:pt x="171450" y="202123"/>
                </a:moveTo>
                <a:cubicBezTo>
                  <a:pt x="188379" y="202123"/>
                  <a:pt x="202123" y="188379"/>
                  <a:pt x="202123" y="171450"/>
                </a:cubicBezTo>
                <a:cubicBezTo>
                  <a:pt x="202123" y="154521"/>
                  <a:pt x="188379" y="140777"/>
                  <a:pt x="171450" y="140777"/>
                </a:cubicBezTo>
                <a:cubicBezTo>
                  <a:pt x="154521" y="140777"/>
                  <a:pt x="140777" y="154521"/>
                  <a:pt x="140777" y="171450"/>
                </a:cubicBezTo>
                <a:cubicBezTo>
                  <a:pt x="140777" y="188379"/>
                  <a:pt x="154521" y="202123"/>
                  <a:pt x="171450" y="202123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3583781" y="2190750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React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593306" y="2533650"/>
            <a:ext cx="19621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 App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จัดการ UI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24550" y="2181225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336605" y="186586"/>
                </a:moveTo>
                <a:cubicBezTo>
                  <a:pt x="344976" y="178214"/>
                  <a:pt x="344976" y="164619"/>
                  <a:pt x="336605" y="156247"/>
                </a:cubicBezTo>
                <a:lnTo>
                  <a:pt x="229448" y="49091"/>
                </a:lnTo>
                <a:cubicBezTo>
                  <a:pt x="221077" y="40719"/>
                  <a:pt x="207481" y="40719"/>
                  <a:pt x="199110" y="49091"/>
                </a:cubicBezTo>
                <a:cubicBezTo>
                  <a:pt x="190738" y="57463"/>
                  <a:pt x="190738" y="71058"/>
                  <a:pt x="199110" y="79430"/>
                </a:cubicBezTo>
                <a:lnTo>
                  <a:pt x="269699" y="150019"/>
                </a:lnTo>
                <a:lnTo>
                  <a:pt x="21431" y="150019"/>
                </a:lnTo>
                <a:cubicBezTo>
                  <a:pt x="9577" y="150019"/>
                  <a:pt x="0" y="159596"/>
                  <a:pt x="0" y="171450"/>
                </a:cubicBezTo>
                <a:cubicBezTo>
                  <a:pt x="0" y="183304"/>
                  <a:pt x="9577" y="192881"/>
                  <a:pt x="21431" y="192881"/>
                </a:cubicBezTo>
                <a:lnTo>
                  <a:pt x="269699" y="192881"/>
                </a:lnTo>
                <a:lnTo>
                  <a:pt x="199110" y="263470"/>
                </a:lnTo>
                <a:cubicBezTo>
                  <a:pt x="190738" y="271842"/>
                  <a:pt x="190738" y="285437"/>
                  <a:pt x="199110" y="293809"/>
                </a:cubicBezTo>
                <a:cubicBezTo>
                  <a:pt x="207481" y="302181"/>
                  <a:pt x="221077" y="302181"/>
                  <a:pt x="229448" y="293809"/>
                </a:cubicBezTo>
                <a:lnTo>
                  <a:pt x="336605" y="186653"/>
                </a:ln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6472238" y="1533525"/>
            <a:ext cx="2286000" cy="1657350"/>
          </a:xfrm>
          <a:custGeom>
            <a:avLst/>
            <a:gdLst/>
            <a:ahLst/>
            <a:cxnLst/>
            <a:rect l="l" t="t" r="r" b="b"/>
            <a:pathLst>
              <a:path w="2286000" h="1657350">
                <a:moveTo>
                  <a:pt x="152393" y="0"/>
                </a:moveTo>
                <a:lnTo>
                  <a:pt x="2133607" y="0"/>
                </a:lnTo>
                <a:cubicBezTo>
                  <a:pt x="2217771" y="0"/>
                  <a:pt x="2286000" y="68229"/>
                  <a:pt x="2286000" y="152393"/>
                </a:cubicBezTo>
                <a:lnTo>
                  <a:pt x="2286000" y="1504957"/>
                </a:lnTo>
                <a:cubicBezTo>
                  <a:pt x="2286000" y="1589121"/>
                  <a:pt x="2217771" y="1657350"/>
                  <a:pt x="2133607" y="1657350"/>
                </a:cubicBezTo>
                <a:lnTo>
                  <a:pt x="152393" y="1657350"/>
                </a:lnTo>
                <a:cubicBezTo>
                  <a:pt x="68229" y="1657350"/>
                  <a:pt x="0" y="1589121"/>
                  <a:pt x="0" y="1504957"/>
                </a:cubicBezTo>
                <a:lnTo>
                  <a:pt x="0" y="152393"/>
                </a:lnTo>
                <a:cubicBezTo>
                  <a:pt x="0" y="68229"/>
                  <a:pt x="68229" y="0"/>
                  <a:pt x="152393" y="0"/>
                </a:cubicBezTo>
                <a:close/>
              </a:path>
            </a:pathLst>
          </a:custGeom>
          <a:gradFill flip="none" rotWithShape="1">
            <a:gsLst>
              <a:gs pos="0">
                <a:srgbClr val="818CF8">
                  <a:alpha val="20000"/>
                </a:srgbClr>
              </a:gs>
              <a:gs pos="100000">
                <a:srgbClr val="818CF8">
                  <a:alpha val="5000"/>
                </a:srgbClr>
              </a:gs>
            </a:gsLst>
            <a:lin ang="2700000" scaled="1"/>
          </a:gradFill>
          <a:ln w="25400">
            <a:solidFill>
              <a:srgbClr val="818C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466409" y="1733550"/>
            <a:ext cx="300038" cy="342900"/>
          </a:xfrm>
          <a:custGeom>
            <a:avLst/>
            <a:gdLst/>
            <a:ahLst/>
            <a:cxnLst/>
            <a:rect l="l" t="t" r="r" b="b"/>
            <a:pathLst>
              <a:path w="300038" h="342900">
                <a:moveTo>
                  <a:pt x="150354" y="340221"/>
                </a:moveTo>
                <a:cubicBezTo>
                  <a:pt x="145866" y="340221"/>
                  <a:pt x="141312" y="339016"/>
                  <a:pt x="137361" y="336739"/>
                </a:cubicBezTo>
                <a:lnTo>
                  <a:pt x="96039" y="312293"/>
                </a:lnTo>
                <a:cubicBezTo>
                  <a:pt x="89877" y="308811"/>
                  <a:pt x="92891" y="307605"/>
                  <a:pt x="94900" y="306936"/>
                </a:cubicBezTo>
                <a:cubicBezTo>
                  <a:pt x="103138" y="304056"/>
                  <a:pt x="104812" y="303453"/>
                  <a:pt x="113586" y="298430"/>
                </a:cubicBezTo>
                <a:cubicBezTo>
                  <a:pt x="114523" y="297894"/>
                  <a:pt x="115729" y="298095"/>
                  <a:pt x="116666" y="298698"/>
                </a:cubicBezTo>
                <a:lnTo>
                  <a:pt x="148411" y="317517"/>
                </a:lnTo>
                <a:cubicBezTo>
                  <a:pt x="149550" y="318187"/>
                  <a:pt x="151157" y="318187"/>
                  <a:pt x="152229" y="317517"/>
                </a:cubicBezTo>
                <a:lnTo>
                  <a:pt x="275927" y="246125"/>
                </a:lnTo>
                <a:cubicBezTo>
                  <a:pt x="277066" y="245455"/>
                  <a:pt x="277803" y="244115"/>
                  <a:pt x="277803" y="242776"/>
                </a:cubicBezTo>
                <a:lnTo>
                  <a:pt x="277803" y="99990"/>
                </a:lnTo>
                <a:cubicBezTo>
                  <a:pt x="277803" y="98584"/>
                  <a:pt x="277066" y="97311"/>
                  <a:pt x="275860" y="96575"/>
                </a:cubicBezTo>
                <a:lnTo>
                  <a:pt x="152229" y="25249"/>
                </a:lnTo>
                <a:cubicBezTo>
                  <a:pt x="151090" y="24579"/>
                  <a:pt x="149550" y="24579"/>
                  <a:pt x="148411" y="25249"/>
                </a:cubicBezTo>
                <a:lnTo>
                  <a:pt x="24847" y="96642"/>
                </a:lnTo>
                <a:cubicBezTo>
                  <a:pt x="23641" y="97311"/>
                  <a:pt x="22905" y="98651"/>
                  <a:pt x="22905" y="100057"/>
                </a:cubicBezTo>
                <a:lnTo>
                  <a:pt x="22905" y="242776"/>
                </a:lnTo>
                <a:cubicBezTo>
                  <a:pt x="22905" y="244115"/>
                  <a:pt x="23641" y="245455"/>
                  <a:pt x="24847" y="246058"/>
                </a:cubicBezTo>
                <a:lnTo>
                  <a:pt x="58735" y="265614"/>
                </a:lnTo>
                <a:cubicBezTo>
                  <a:pt x="77153" y="274789"/>
                  <a:pt x="88404" y="264006"/>
                  <a:pt x="88404" y="253090"/>
                </a:cubicBezTo>
                <a:lnTo>
                  <a:pt x="88404" y="112179"/>
                </a:lnTo>
                <a:cubicBezTo>
                  <a:pt x="88404" y="110170"/>
                  <a:pt x="90011" y="108630"/>
                  <a:pt x="92020" y="108630"/>
                </a:cubicBezTo>
                <a:lnTo>
                  <a:pt x="107692" y="108630"/>
                </a:lnTo>
                <a:cubicBezTo>
                  <a:pt x="109634" y="108630"/>
                  <a:pt x="111309" y="110170"/>
                  <a:pt x="111309" y="112179"/>
                </a:cubicBezTo>
                <a:lnTo>
                  <a:pt x="111309" y="253157"/>
                </a:lnTo>
                <a:cubicBezTo>
                  <a:pt x="111309" y="277669"/>
                  <a:pt x="97914" y="291733"/>
                  <a:pt x="74675" y="291733"/>
                </a:cubicBezTo>
                <a:cubicBezTo>
                  <a:pt x="67508" y="291733"/>
                  <a:pt x="61883" y="291733"/>
                  <a:pt x="46211" y="283964"/>
                </a:cubicBezTo>
                <a:lnTo>
                  <a:pt x="13796" y="265279"/>
                </a:lnTo>
                <a:cubicBezTo>
                  <a:pt x="5760" y="260658"/>
                  <a:pt x="804" y="252018"/>
                  <a:pt x="804" y="242709"/>
                </a:cubicBezTo>
                <a:lnTo>
                  <a:pt x="804" y="99990"/>
                </a:lnTo>
                <a:cubicBezTo>
                  <a:pt x="804" y="90748"/>
                  <a:pt x="5760" y="82042"/>
                  <a:pt x="13796" y="77420"/>
                </a:cubicBezTo>
                <a:lnTo>
                  <a:pt x="137361" y="6028"/>
                </a:lnTo>
                <a:cubicBezTo>
                  <a:pt x="145197" y="1607"/>
                  <a:pt x="155577" y="1607"/>
                  <a:pt x="163346" y="6028"/>
                </a:cubicBezTo>
                <a:lnTo>
                  <a:pt x="287045" y="77487"/>
                </a:lnTo>
                <a:cubicBezTo>
                  <a:pt x="295082" y="82108"/>
                  <a:pt x="300038" y="90748"/>
                  <a:pt x="300038" y="100057"/>
                </a:cubicBezTo>
                <a:lnTo>
                  <a:pt x="300038" y="242776"/>
                </a:lnTo>
                <a:cubicBezTo>
                  <a:pt x="300038" y="252018"/>
                  <a:pt x="295082" y="260658"/>
                  <a:pt x="287045" y="265346"/>
                </a:cubicBezTo>
                <a:lnTo>
                  <a:pt x="163346" y="336739"/>
                </a:lnTo>
                <a:cubicBezTo>
                  <a:pt x="159395" y="339016"/>
                  <a:pt x="154908" y="340221"/>
                  <a:pt x="150354" y="340221"/>
                </a:cubicBezTo>
                <a:close/>
                <a:moveTo>
                  <a:pt x="250210" y="199512"/>
                </a:moveTo>
                <a:cubicBezTo>
                  <a:pt x="250210" y="172789"/>
                  <a:pt x="232127" y="165690"/>
                  <a:pt x="194154" y="160667"/>
                </a:cubicBezTo>
                <a:cubicBezTo>
                  <a:pt x="155711" y="155577"/>
                  <a:pt x="151827" y="152966"/>
                  <a:pt x="151827" y="143991"/>
                </a:cubicBezTo>
                <a:cubicBezTo>
                  <a:pt x="151827" y="136557"/>
                  <a:pt x="155109" y="126645"/>
                  <a:pt x="183572" y="126645"/>
                </a:cubicBezTo>
                <a:cubicBezTo>
                  <a:pt x="208955" y="126645"/>
                  <a:pt x="218331" y="132137"/>
                  <a:pt x="222215" y="149282"/>
                </a:cubicBezTo>
                <a:cubicBezTo>
                  <a:pt x="222550" y="150889"/>
                  <a:pt x="224024" y="152095"/>
                  <a:pt x="225698" y="152095"/>
                </a:cubicBezTo>
                <a:lnTo>
                  <a:pt x="241771" y="152095"/>
                </a:lnTo>
                <a:cubicBezTo>
                  <a:pt x="242776" y="152095"/>
                  <a:pt x="243713" y="151693"/>
                  <a:pt x="244383" y="150956"/>
                </a:cubicBezTo>
                <a:cubicBezTo>
                  <a:pt x="245053" y="150220"/>
                  <a:pt x="245388" y="149215"/>
                  <a:pt x="245321" y="148210"/>
                </a:cubicBezTo>
                <a:cubicBezTo>
                  <a:pt x="242843" y="118676"/>
                  <a:pt x="223220" y="104946"/>
                  <a:pt x="183572" y="104946"/>
                </a:cubicBezTo>
                <a:cubicBezTo>
                  <a:pt x="148277" y="104946"/>
                  <a:pt x="127248" y="119814"/>
                  <a:pt x="127248" y="144795"/>
                </a:cubicBezTo>
                <a:cubicBezTo>
                  <a:pt x="127248" y="171852"/>
                  <a:pt x="148210" y="179353"/>
                  <a:pt x="182032" y="182701"/>
                </a:cubicBezTo>
                <a:cubicBezTo>
                  <a:pt x="222550" y="186653"/>
                  <a:pt x="225698" y="192613"/>
                  <a:pt x="225698" y="200583"/>
                </a:cubicBezTo>
                <a:cubicBezTo>
                  <a:pt x="225698" y="214379"/>
                  <a:pt x="214580" y="220273"/>
                  <a:pt x="188528" y="220273"/>
                </a:cubicBezTo>
                <a:cubicBezTo>
                  <a:pt x="155778" y="220273"/>
                  <a:pt x="148612" y="212035"/>
                  <a:pt x="146201" y="195761"/>
                </a:cubicBezTo>
                <a:cubicBezTo>
                  <a:pt x="145933" y="194020"/>
                  <a:pt x="144460" y="192747"/>
                  <a:pt x="142652" y="192747"/>
                </a:cubicBezTo>
                <a:lnTo>
                  <a:pt x="126645" y="192747"/>
                </a:lnTo>
                <a:cubicBezTo>
                  <a:pt x="124636" y="192747"/>
                  <a:pt x="123096" y="194355"/>
                  <a:pt x="123096" y="196297"/>
                </a:cubicBezTo>
                <a:cubicBezTo>
                  <a:pt x="123096" y="217125"/>
                  <a:pt x="134414" y="241972"/>
                  <a:pt x="188595" y="241972"/>
                </a:cubicBezTo>
                <a:cubicBezTo>
                  <a:pt x="227707" y="241905"/>
                  <a:pt x="250210" y="226435"/>
                  <a:pt x="250210" y="199512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624638" y="2190750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Express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634163" y="2533650"/>
            <a:ext cx="19621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 API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จัดการ Logic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965406" y="2181225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336605" y="186586"/>
                </a:moveTo>
                <a:cubicBezTo>
                  <a:pt x="344976" y="178214"/>
                  <a:pt x="344976" y="164619"/>
                  <a:pt x="336605" y="156247"/>
                </a:cubicBezTo>
                <a:lnTo>
                  <a:pt x="229448" y="49091"/>
                </a:lnTo>
                <a:cubicBezTo>
                  <a:pt x="221077" y="40719"/>
                  <a:pt x="207481" y="40719"/>
                  <a:pt x="199110" y="49091"/>
                </a:cubicBezTo>
                <a:cubicBezTo>
                  <a:pt x="190738" y="57463"/>
                  <a:pt x="190738" y="71058"/>
                  <a:pt x="199110" y="79430"/>
                </a:cubicBezTo>
                <a:lnTo>
                  <a:pt x="269699" y="150019"/>
                </a:lnTo>
                <a:lnTo>
                  <a:pt x="21431" y="150019"/>
                </a:lnTo>
                <a:cubicBezTo>
                  <a:pt x="9577" y="150019"/>
                  <a:pt x="0" y="159596"/>
                  <a:pt x="0" y="171450"/>
                </a:cubicBezTo>
                <a:cubicBezTo>
                  <a:pt x="0" y="183304"/>
                  <a:pt x="9577" y="192881"/>
                  <a:pt x="21431" y="192881"/>
                </a:cubicBezTo>
                <a:lnTo>
                  <a:pt x="269699" y="192881"/>
                </a:lnTo>
                <a:lnTo>
                  <a:pt x="199110" y="263470"/>
                </a:lnTo>
                <a:cubicBezTo>
                  <a:pt x="190738" y="271842"/>
                  <a:pt x="190738" y="285437"/>
                  <a:pt x="199110" y="293809"/>
                </a:cubicBezTo>
                <a:cubicBezTo>
                  <a:pt x="207481" y="302181"/>
                  <a:pt x="221077" y="302181"/>
                  <a:pt x="229448" y="293809"/>
                </a:cubicBezTo>
                <a:lnTo>
                  <a:pt x="336605" y="186653"/>
                </a:ln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9513094" y="1533525"/>
            <a:ext cx="2286000" cy="1657350"/>
          </a:xfrm>
          <a:custGeom>
            <a:avLst/>
            <a:gdLst/>
            <a:ahLst/>
            <a:cxnLst/>
            <a:rect l="l" t="t" r="r" b="b"/>
            <a:pathLst>
              <a:path w="2286000" h="1657350">
                <a:moveTo>
                  <a:pt x="152393" y="0"/>
                </a:moveTo>
                <a:lnTo>
                  <a:pt x="2133607" y="0"/>
                </a:lnTo>
                <a:cubicBezTo>
                  <a:pt x="2217771" y="0"/>
                  <a:pt x="2286000" y="68229"/>
                  <a:pt x="2286000" y="152393"/>
                </a:cubicBezTo>
                <a:lnTo>
                  <a:pt x="2286000" y="1504957"/>
                </a:lnTo>
                <a:cubicBezTo>
                  <a:pt x="2286000" y="1589121"/>
                  <a:pt x="2217771" y="1657350"/>
                  <a:pt x="2133607" y="1657350"/>
                </a:cubicBezTo>
                <a:lnTo>
                  <a:pt x="152393" y="1657350"/>
                </a:lnTo>
                <a:cubicBezTo>
                  <a:pt x="68229" y="1657350"/>
                  <a:pt x="0" y="1589121"/>
                  <a:pt x="0" y="1504957"/>
                </a:cubicBezTo>
                <a:lnTo>
                  <a:pt x="0" y="152393"/>
                </a:lnTo>
                <a:cubicBezTo>
                  <a:pt x="0" y="68229"/>
                  <a:pt x="68229" y="0"/>
                  <a:pt x="152393" y="0"/>
                </a:cubicBezTo>
                <a:close/>
              </a:path>
            </a:pathLst>
          </a:custGeom>
          <a:gradFill flip="none" rotWithShape="1">
            <a:gsLst>
              <a:gs pos="0">
                <a:srgbClr val="34D399">
                  <a:alpha val="20000"/>
                </a:srgbClr>
              </a:gs>
              <a:gs pos="100000">
                <a:srgbClr val="34D399">
                  <a:alpha val="5000"/>
                </a:srgbClr>
              </a:gs>
            </a:gsLst>
            <a:lin ang="2700000" scaled="1"/>
          </a:gradFill>
          <a:ln w="25400">
            <a:solidFill>
              <a:srgbClr val="34D39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10507266" y="1733550"/>
            <a:ext cx="300038" cy="342900"/>
          </a:xfrm>
          <a:custGeom>
            <a:avLst/>
            <a:gdLst/>
            <a:ahLst/>
            <a:cxnLst/>
            <a:rect l="l" t="t" r="r" b="b"/>
            <a:pathLst>
              <a:path w="300038" h="342900">
                <a:moveTo>
                  <a:pt x="300038" y="137830"/>
                </a:moveTo>
                <a:cubicBezTo>
                  <a:pt x="290126" y="144393"/>
                  <a:pt x="278740" y="149684"/>
                  <a:pt x="266886" y="153903"/>
                </a:cubicBezTo>
                <a:cubicBezTo>
                  <a:pt x="235409" y="165155"/>
                  <a:pt x="194087" y="171450"/>
                  <a:pt x="150019" y="171450"/>
                </a:cubicBezTo>
                <a:cubicBezTo>
                  <a:pt x="105951" y="171450"/>
                  <a:pt x="64562" y="165088"/>
                  <a:pt x="33151" y="153903"/>
                </a:cubicBezTo>
                <a:cubicBezTo>
                  <a:pt x="21364" y="149684"/>
                  <a:pt x="9912" y="144393"/>
                  <a:pt x="0" y="137830"/>
                </a:cubicBezTo>
                <a:lnTo>
                  <a:pt x="0" y="192881"/>
                </a:lnTo>
                <a:cubicBezTo>
                  <a:pt x="0" y="222483"/>
                  <a:pt x="67174" y="246459"/>
                  <a:pt x="150019" y="246459"/>
                </a:cubicBezTo>
                <a:cubicBezTo>
                  <a:pt x="232864" y="246459"/>
                  <a:pt x="300038" y="222483"/>
                  <a:pt x="300038" y="192881"/>
                </a:cubicBezTo>
                <a:lnTo>
                  <a:pt x="300038" y="137830"/>
                </a:lnTo>
                <a:close/>
                <a:moveTo>
                  <a:pt x="300038" y="85725"/>
                </a:moveTo>
                <a:lnTo>
                  <a:pt x="300038" y="53578"/>
                </a:lnTo>
                <a:cubicBezTo>
                  <a:pt x="300038" y="23976"/>
                  <a:pt x="232864" y="0"/>
                  <a:pt x="150019" y="0"/>
                </a:cubicBezTo>
                <a:cubicBezTo>
                  <a:pt x="67174" y="0"/>
                  <a:pt x="0" y="23976"/>
                  <a:pt x="0" y="53578"/>
                </a:cubicBezTo>
                <a:lnTo>
                  <a:pt x="0" y="85725"/>
                </a:lnTo>
                <a:cubicBezTo>
                  <a:pt x="0" y="115327"/>
                  <a:pt x="67174" y="139303"/>
                  <a:pt x="150019" y="139303"/>
                </a:cubicBezTo>
                <a:cubicBezTo>
                  <a:pt x="232864" y="139303"/>
                  <a:pt x="300038" y="115327"/>
                  <a:pt x="300038" y="85725"/>
                </a:cubicBezTo>
                <a:close/>
                <a:moveTo>
                  <a:pt x="266886" y="261059"/>
                </a:moveTo>
                <a:cubicBezTo>
                  <a:pt x="235476" y="272244"/>
                  <a:pt x="194154" y="278606"/>
                  <a:pt x="150019" y="278606"/>
                </a:cubicBezTo>
                <a:cubicBezTo>
                  <a:pt x="105884" y="278606"/>
                  <a:pt x="64562" y="272244"/>
                  <a:pt x="33151" y="261059"/>
                </a:cubicBezTo>
                <a:cubicBezTo>
                  <a:pt x="21364" y="256840"/>
                  <a:pt x="9912" y="251549"/>
                  <a:pt x="0" y="244986"/>
                </a:cubicBezTo>
                <a:lnTo>
                  <a:pt x="0" y="289322"/>
                </a:lnTo>
                <a:cubicBezTo>
                  <a:pt x="0" y="318924"/>
                  <a:pt x="67174" y="342900"/>
                  <a:pt x="150019" y="342900"/>
                </a:cubicBezTo>
                <a:cubicBezTo>
                  <a:pt x="232864" y="342900"/>
                  <a:pt x="300038" y="318924"/>
                  <a:pt x="300038" y="289322"/>
                </a:cubicBezTo>
                <a:lnTo>
                  <a:pt x="300038" y="244986"/>
                </a:lnTo>
                <a:cubicBezTo>
                  <a:pt x="290126" y="251549"/>
                  <a:pt x="278740" y="256840"/>
                  <a:pt x="266886" y="261059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9665494" y="2190750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Database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675019" y="2533650"/>
            <a:ext cx="19621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PostgreSQL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เก็บข้อมูล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5763" y="3433763"/>
            <a:ext cx="5591175" cy="2371725"/>
          </a:xfrm>
          <a:custGeom>
            <a:avLst/>
            <a:gdLst/>
            <a:ahLst/>
            <a:cxnLst/>
            <a:rect l="l" t="t" r="r" b="b"/>
            <a:pathLst>
              <a:path w="5591175" h="2371725">
                <a:moveTo>
                  <a:pt x="152407" y="0"/>
                </a:moveTo>
                <a:lnTo>
                  <a:pt x="5438768" y="0"/>
                </a:lnTo>
                <a:cubicBezTo>
                  <a:pt x="5522940" y="0"/>
                  <a:pt x="5591175" y="68235"/>
                  <a:pt x="5591175" y="152407"/>
                </a:cubicBezTo>
                <a:lnTo>
                  <a:pt x="5591175" y="2219318"/>
                </a:lnTo>
                <a:cubicBezTo>
                  <a:pt x="5591175" y="2303490"/>
                  <a:pt x="5522940" y="2371725"/>
                  <a:pt x="5438768" y="2371725"/>
                </a:cubicBezTo>
                <a:lnTo>
                  <a:pt x="152407" y="2371725"/>
                </a:lnTo>
                <a:cubicBezTo>
                  <a:pt x="68235" y="2371725"/>
                  <a:pt x="0" y="2303490"/>
                  <a:pt x="0" y="221931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04838" y="36671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90500" y="35719"/>
                </a:moveTo>
                <a:cubicBezTo>
                  <a:pt x="190500" y="54397"/>
                  <a:pt x="168511" y="82265"/>
                  <a:pt x="159023" y="93390"/>
                </a:cubicBezTo>
                <a:cubicBezTo>
                  <a:pt x="157609" y="95027"/>
                  <a:pt x="155525" y="95659"/>
                  <a:pt x="153628" y="95250"/>
                </a:cubicBezTo>
                <a:lnTo>
                  <a:pt x="119063" y="95250"/>
                </a:lnTo>
                <a:cubicBezTo>
                  <a:pt x="112477" y="95250"/>
                  <a:pt x="107156" y="100571"/>
                  <a:pt x="107156" y="107156"/>
                </a:cubicBezTo>
                <a:cubicBezTo>
                  <a:pt x="107156" y="113742"/>
                  <a:pt x="112477" y="119063"/>
                  <a:pt x="119063" y="119063"/>
                </a:cubicBezTo>
                <a:lnTo>
                  <a:pt x="154781" y="119063"/>
                </a:lnTo>
                <a:cubicBezTo>
                  <a:pt x="174501" y="119063"/>
                  <a:pt x="190500" y="135062"/>
                  <a:pt x="190500" y="154781"/>
                </a:cubicBezTo>
                <a:cubicBezTo>
                  <a:pt x="190500" y="174501"/>
                  <a:pt x="174501" y="190500"/>
                  <a:pt x="154781" y="190500"/>
                </a:cubicBezTo>
                <a:lnTo>
                  <a:pt x="51941" y="190500"/>
                </a:lnTo>
                <a:cubicBezTo>
                  <a:pt x="55178" y="186817"/>
                  <a:pt x="59122" y="182091"/>
                  <a:pt x="63103" y="176808"/>
                </a:cubicBezTo>
                <a:cubicBezTo>
                  <a:pt x="65447" y="173682"/>
                  <a:pt x="67866" y="170259"/>
                  <a:pt x="70172" y="166688"/>
                </a:cubicBezTo>
                <a:lnTo>
                  <a:pt x="154781" y="166688"/>
                </a:lnTo>
                <a:cubicBezTo>
                  <a:pt x="161367" y="166688"/>
                  <a:pt x="166688" y="161367"/>
                  <a:pt x="166688" y="154781"/>
                </a:cubicBezTo>
                <a:cubicBezTo>
                  <a:pt x="166688" y="148196"/>
                  <a:pt x="161367" y="142875"/>
                  <a:pt x="154781" y="142875"/>
                </a:cubicBezTo>
                <a:lnTo>
                  <a:pt x="119063" y="142875"/>
                </a:lnTo>
                <a:cubicBezTo>
                  <a:pt x="99343" y="142875"/>
                  <a:pt x="83344" y="126876"/>
                  <a:pt x="83344" y="107156"/>
                </a:cubicBezTo>
                <a:cubicBezTo>
                  <a:pt x="83344" y="87437"/>
                  <a:pt x="99343" y="71438"/>
                  <a:pt x="119063" y="71438"/>
                </a:cubicBezTo>
                <a:lnTo>
                  <a:pt x="133871" y="71438"/>
                </a:lnTo>
                <a:cubicBezTo>
                  <a:pt x="126057" y="59717"/>
                  <a:pt x="119063" y="46248"/>
                  <a:pt x="119063" y="35719"/>
                </a:cubicBezTo>
                <a:cubicBezTo>
                  <a:pt x="119063" y="15999"/>
                  <a:pt x="135062" y="0"/>
                  <a:pt x="154781" y="0"/>
                </a:cubicBezTo>
                <a:cubicBezTo>
                  <a:pt x="174501" y="0"/>
                  <a:pt x="190500" y="15999"/>
                  <a:pt x="190500" y="35719"/>
                </a:cubicBezTo>
                <a:close/>
                <a:moveTo>
                  <a:pt x="43569" y="181980"/>
                </a:moveTo>
                <a:cubicBezTo>
                  <a:pt x="42156" y="183579"/>
                  <a:pt x="40891" y="184993"/>
                  <a:pt x="39812" y="186184"/>
                </a:cubicBezTo>
                <a:lnTo>
                  <a:pt x="39142" y="186928"/>
                </a:lnTo>
                <a:lnTo>
                  <a:pt x="39067" y="186854"/>
                </a:lnTo>
                <a:cubicBezTo>
                  <a:pt x="36835" y="188565"/>
                  <a:pt x="33635" y="188342"/>
                  <a:pt x="31626" y="186184"/>
                </a:cubicBezTo>
                <a:cubicBezTo>
                  <a:pt x="22250" y="175989"/>
                  <a:pt x="0" y="149758"/>
                  <a:pt x="0" y="130969"/>
                </a:cubicBezTo>
                <a:cubicBezTo>
                  <a:pt x="0" y="111249"/>
                  <a:pt x="15999" y="95250"/>
                  <a:pt x="35719" y="95250"/>
                </a:cubicBezTo>
                <a:cubicBezTo>
                  <a:pt x="55438" y="95250"/>
                  <a:pt x="71438" y="111249"/>
                  <a:pt x="71438" y="130969"/>
                </a:cubicBezTo>
                <a:cubicBezTo>
                  <a:pt x="71438" y="142131"/>
                  <a:pt x="63587" y="155897"/>
                  <a:pt x="55252" y="167394"/>
                </a:cubicBezTo>
                <a:cubicBezTo>
                  <a:pt x="51271" y="172864"/>
                  <a:pt x="47179" y="177812"/>
                  <a:pt x="43793" y="181719"/>
                </a:cubicBezTo>
                <a:lnTo>
                  <a:pt x="43569" y="181980"/>
                </a:lnTo>
                <a:close/>
                <a:moveTo>
                  <a:pt x="47625" y="130969"/>
                </a:moveTo>
                <a:cubicBezTo>
                  <a:pt x="47625" y="124398"/>
                  <a:pt x="42290" y="119063"/>
                  <a:pt x="35719" y="119063"/>
                </a:cubicBezTo>
                <a:cubicBezTo>
                  <a:pt x="29148" y="119063"/>
                  <a:pt x="23812" y="124398"/>
                  <a:pt x="23812" y="130969"/>
                </a:cubicBezTo>
                <a:cubicBezTo>
                  <a:pt x="23812" y="137540"/>
                  <a:pt x="29148" y="142875"/>
                  <a:pt x="35719" y="142875"/>
                </a:cubicBezTo>
                <a:cubicBezTo>
                  <a:pt x="42290" y="142875"/>
                  <a:pt x="47625" y="137540"/>
                  <a:pt x="47625" y="130969"/>
                </a:cubicBezTo>
                <a:close/>
                <a:moveTo>
                  <a:pt x="154781" y="47625"/>
                </a:moveTo>
                <a:cubicBezTo>
                  <a:pt x="161352" y="47625"/>
                  <a:pt x="166688" y="42290"/>
                  <a:pt x="166688" y="35719"/>
                </a:cubicBezTo>
                <a:cubicBezTo>
                  <a:pt x="166688" y="29148"/>
                  <a:pt x="161352" y="23812"/>
                  <a:pt x="154781" y="23812"/>
                </a:cubicBezTo>
                <a:cubicBezTo>
                  <a:pt x="148210" y="23812"/>
                  <a:pt x="142875" y="29148"/>
                  <a:pt x="142875" y="35719"/>
                </a:cubicBezTo>
                <a:cubicBezTo>
                  <a:pt x="142875" y="42290"/>
                  <a:pt x="148210" y="47625"/>
                  <a:pt x="154781" y="47625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19150" y="3629025"/>
            <a:ext cx="505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Request Flow (ไป)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81025" y="40481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538163" y="40481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00125" y="4048125"/>
            <a:ext cx="1733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กดปุ่มใน </a:t>
            </a:r>
            <a:r>
              <a:rPr lang="en-US" sz="13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Browser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81025" y="44672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538163" y="44672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00125" y="4467225"/>
            <a:ext cx="2914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React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ส่ง HTTP Request ไปหา Backend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81025" y="48863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538163" y="48863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00125" y="4886325"/>
            <a:ext cx="2619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Express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รับ Request และประมวลผล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81025" y="53054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538163" y="53054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00125" y="5305425"/>
            <a:ext cx="2105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ให้ข้อมูลที่ต้องการ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215063" y="3433763"/>
            <a:ext cx="5591175" cy="2371725"/>
          </a:xfrm>
          <a:custGeom>
            <a:avLst/>
            <a:gdLst/>
            <a:ahLst/>
            <a:cxnLst/>
            <a:rect l="l" t="t" r="r" b="b"/>
            <a:pathLst>
              <a:path w="5591175" h="2371725">
                <a:moveTo>
                  <a:pt x="152407" y="0"/>
                </a:moveTo>
                <a:lnTo>
                  <a:pt x="5438768" y="0"/>
                </a:lnTo>
                <a:cubicBezTo>
                  <a:pt x="5522940" y="0"/>
                  <a:pt x="5591175" y="68235"/>
                  <a:pt x="5591175" y="152407"/>
                </a:cubicBezTo>
                <a:lnTo>
                  <a:pt x="5591175" y="2219318"/>
                </a:lnTo>
                <a:cubicBezTo>
                  <a:pt x="5591175" y="2303490"/>
                  <a:pt x="5522940" y="2371725"/>
                  <a:pt x="5438768" y="2371725"/>
                </a:cubicBezTo>
                <a:lnTo>
                  <a:pt x="152407" y="2371725"/>
                </a:lnTo>
                <a:cubicBezTo>
                  <a:pt x="68235" y="2371725"/>
                  <a:pt x="0" y="2303490"/>
                  <a:pt x="0" y="2219318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6434138" y="36671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5977" y="6846"/>
                </a:moveTo>
                <a:cubicBezTo>
                  <a:pt x="80442" y="8706"/>
                  <a:pt x="83344" y="13022"/>
                  <a:pt x="83344" y="17859"/>
                </a:cubicBezTo>
                <a:lnTo>
                  <a:pt x="83344" y="47625"/>
                </a:lnTo>
                <a:lnTo>
                  <a:pt x="125016" y="47625"/>
                </a:lnTo>
                <a:cubicBezTo>
                  <a:pt x="161181" y="47625"/>
                  <a:pt x="190500" y="76944"/>
                  <a:pt x="190500" y="113109"/>
                </a:cubicBezTo>
                <a:cubicBezTo>
                  <a:pt x="190500" y="155265"/>
                  <a:pt x="160176" y="174092"/>
                  <a:pt x="153219" y="177887"/>
                </a:cubicBezTo>
                <a:cubicBezTo>
                  <a:pt x="152288" y="178408"/>
                  <a:pt x="151247" y="178594"/>
                  <a:pt x="150205" y="178594"/>
                </a:cubicBezTo>
                <a:cubicBezTo>
                  <a:pt x="146149" y="178594"/>
                  <a:pt x="142875" y="175282"/>
                  <a:pt x="142875" y="171264"/>
                </a:cubicBezTo>
                <a:cubicBezTo>
                  <a:pt x="142875" y="168473"/>
                  <a:pt x="144475" y="165906"/>
                  <a:pt x="146521" y="164009"/>
                </a:cubicBezTo>
                <a:cubicBezTo>
                  <a:pt x="150019" y="160734"/>
                  <a:pt x="154781" y="154186"/>
                  <a:pt x="154781" y="142912"/>
                </a:cubicBezTo>
                <a:cubicBezTo>
                  <a:pt x="154781" y="123192"/>
                  <a:pt x="138782" y="107193"/>
                  <a:pt x="119063" y="107193"/>
                </a:cubicBezTo>
                <a:lnTo>
                  <a:pt x="83344" y="107193"/>
                </a:lnTo>
                <a:lnTo>
                  <a:pt x="83344" y="136959"/>
                </a:lnTo>
                <a:cubicBezTo>
                  <a:pt x="83344" y="141759"/>
                  <a:pt x="80442" y="146112"/>
                  <a:pt x="75977" y="147972"/>
                </a:cubicBezTo>
                <a:cubicBezTo>
                  <a:pt x="71512" y="149833"/>
                  <a:pt x="66415" y="148791"/>
                  <a:pt x="62992" y="145405"/>
                </a:cubicBezTo>
                <a:lnTo>
                  <a:pt x="3460" y="85874"/>
                </a:lnTo>
                <a:cubicBezTo>
                  <a:pt x="-1191" y="81223"/>
                  <a:pt x="-1191" y="73670"/>
                  <a:pt x="3460" y="69019"/>
                </a:cubicBezTo>
                <a:lnTo>
                  <a:pt x="62992" y="9488"/>
                </a:lnTo>
                <a:cubicBezTo>
                  <a:pt x="66415" y="6065"/>
                  <a:pt x="71512" y="5060"/>
                  <a:pt x="75977" y="6921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648450" y="3629025"/>
            <a:ext cx="505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4D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Response Flow (กลับ)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10325" y="40481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367463" y="40481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829425" y="4048125"/>
            <a:ext cx="1933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ส่งข้อมูลกลับไป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10325" y="44672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6367463" y="44672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829425" y="4467225"/>
            <a:ext cx="2352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Express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สร้าง Response (JSON)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10325" y="48863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367463" y="48863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829425" y="4886325"/>
            <a:ext cx="2105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React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รับข้อมูลและอัปเดต UI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410325" y="53054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367463" y="53054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0F172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829425" y="5305425"/>
            <a:ext cx="2247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Browser</a:t>
            </a:r>
            <a:r>
              <a:rPr lang="en-US" sz="135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แสดงผลให้ User เห็น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7783" y="367783"/>
            <a:ext cx="11621937" cy="367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06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React Recap: Core Concepts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67783" y="845900"/>
            <a:ext cx="1176905" cy="36778"/>
          </a:xfrm>
          <a:custGeom>
            <a:avLst/>
            <a:gdLst/>
            <a:ahLst/>
            <a:cxnLst/>
            <a:rect l="l" t="t" r="r" b="b"/>
            <a:pathLst>
              <a:path w="1176905" h="36778">
                <a:moveTo>
                  <a:pt x="18389" y="0"/>
                </a:moveTo>
                <a:lnTo>
                  <a:pt x="1158516" y="0"/>
                </a:lnTo>
                <a:cubicBezTo>
                  <a:pt x="1168672" y="0"/>
                  <a:pt x="1176905" y="8233"/>
                  <a:pt x="1176905" y="18389"/>
                </a:cubicBezTo>
                <a:lnTo>
                  <a:pt x="1176905" y="18389"/>
                </a:lnTo>
                <a:cubicBezTo>
                  <a:pt x="1176905" y="28545"/>
                  <a:pt x="1168672" y="36778"/>
                  <a:pt x="1158516" y="36778"/>
                </a:cubicBezTo>
                <a:lnTo>
                  <a:pt x="18389" y="36778"/>
                </a:lnTo>
                <a:cubicBezTo>
                  <a:pt x="8240" y="36778"/>
                  <a:pt x="0" y="28538"/>
                  <a:pt x="0" y="18389"/>
                </a:cubicBezTo>
                <a:lnTo>
                  <a:pt x="0" y="18389"/>
                </a:lnTo>
                <a:cubicBezTo>
                  <a:pt x="0" y="8240"/>
                  <a:pt x="8240" y="0"/>
                  <a:pt x="18389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100000">
                <a:srgbClr val="818CF8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67783" y="993014"/>
            <a:ext cx="11548380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8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ทบทวนแนวคิดหลักใน React ที่ต้องใช้กับ Backend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2380" y="1402172"/>
            <a:ext cx="5645466" cy="1480326"/>
          </a:xfrm>
          <a:custGeom>
            <a:avLst/>
            <a:gdLst/>
            <a:ahLst/>
            <a:cxnLst/>
            <a:rect l="l" t="t" r="r" b="b"/>
            <a:pathLst>
              <a:path w="5645466" h="1480326">
                <a:moveTo>
                  <a:pt x="147115" y="0"/>
                </a:moveTo>
                <a:lnTo>
                  <a:pt x="5498351" y="0"/>
                </a:lnTo>
                <a:cubicBezTo>
                  <a:pt x="5579546" y="0"/>
                  <a:pt x="5645466" y="65920"/>
                  <a:pt x="5645466" y="147115"/>
                </a:cubicBezTo>
                <a:lnTo>
                  <a:pt x="5645466" y="1333211"/>
                </a:lnTo>
                <a:cubicBezTo>
                  <a:pt x="5645466" y="1414460"/>
                  <a:pt x="5579601" y="1480326"/>
                  <a:pt x="5498351" y="1480326"/>
                </a:cubicBezTo>
                <a:lnTo>
                  <a:pt x="147115" y="1480326"/>
                </a:lnTo>
                <a:cubicBezTo>
                  <a:pt x="65920" y="1480326"/>
                  <a:pt x="0" y="1414406"/>
                  <a:pt x="0" y="1333211"/>
                </a:cubicBezTo>
                <a:lnTo>
                  <a:pt x="0" y="147115"/>
                </a:lnTo>
                <a:cubicBezTo>
                  <a:pt x="0" y="65866"/>
                  <a:pt x="65866" y="0"/>
                  <a:pt x="147115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100000">
                <a:srgbClr val="38BDF8">
                  <a:alpha val="5000"/>
                </a:srgbClr>
              </a:gs>
            </a:gsLst>
            <a:lin ang="2700000" scaled="1"/>
          </a:gra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24090" y="1553882"/>
            <a:ext cx="441339" cy="441339"/>
          </a:xfrm>
          <a:custGeom>
            <a:avLst/>
            <a:gdLst/>
            <a:ahLst/>
            <a:cxnLst/>
            <a:rect l="l" t="t" r="r" b="b"/>
            <a:pathLst>
              <a:path w="441339" h="441339">
                <a:moveTo>
                  <a:pt x="110335" y="0"/>
                </a:moveTo>
                <a:lnTo>
                  <a:pt x="331005" y="0"/>
                </a:lnTo>
                <a:cubicBezTo>
                  <a:pt x="391900" y="0"/>
                  <a:pt x="441339" y="49439"/>
                  <a:pt x="441339" y="110335"/>
                </a:cubicBezTo>
                <a:lnTo>
                  <a:pt x="441339" y="331005"/>
                </a:lnTo>
                <a:cubicBezTo>
                  <a:pt x="441339" y="391941"/>
                  <a:pt x="391941" y="441339"/>
                  <a:pt x="331005" y="441339"/>
                </a:cubicBezTo>
                <a:lnTo>
                  <a:pt x="110335" y="441339"/>
                </a:lnTo>
                <a:cubicBezTo>
                  <a:pt x="49399" y="441339"/>
                  <a:pt x="0" y="391941"/>
                  <a:pt x="0" y="331005"/>
                </a:cubicBezTo>
                <a:lnTo>
                  <a:pt x="0" y="110335"/>
                </a:lnTo>
                <a:cubicBezTo>
                  <a:pt x="0" y="49439"/>
                  <a:pt x="49439" y="0"/>
                  <a:pt x="110335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52814" y="1682606"/>
            <a:ext cx="183891" cy="183891"/>
          </a:xfrm>
          <a:custGeom>
            <a:avLst/>
            <a:gdLst/>
            <a:ahLst/>
            <a:cxnLst/>
            <a:rect l="l" t="t" r="r" b="b"/>
            <a:pathLst>
              <a:path w="183891" h="183891">
                <a:moveTo>
                  <a:pt x="102002" y="-467"/>
                </a:moveTo>
                <a:cubicBezTo>
                  <a:pt x="95789" y="-4059"/>
                  <a:pt x="88103" y="-4059"/>
                  <a:pt x="81889" y="-467"/>
                </a:cubicBezTo>
                <a:lnTo>
                  <a:pt x="51648" y="16988"/>
                </a:lnTo>
                <a:cubicBezTo>
                  <a:pt x="45434" y="20580"/>
                  <a:pt x="41591" y="27225"/>
                  <a:pt x="41591" y="34408"/>
                </a:cubicBezTo>
                <a:lnTo>
                  <a:pt x="41591" y="71007"/>
                </a:lnTo>
                <a:lnTo>
                  <a:pt x="9877" y="89324"/>
                </a:lnTo>
                <a:cubicBezTo>
                  <a:pt x="3663" y="92915"/>
                  <a:pt x="-180" y="99560"/>
                  <a:pt x="-180" y="106743"/>
                </a:cubicBezTo>
                <a:lnTo>
                  <a:pt x="-180" y="141690"/>
                </a:lnTo>
                <a:cubicBezTo>
                  <a:pt x="-180" y="148873"/>
                  <a:pt x="3663" y="155518"/>
                  <a:pt x="9877" y="159109"/>
                </a:cubicBezTo>
                <a:lnTo>
                  <a:pt x="40154" y="176564"/>
                </a:lnTo>
                <a:cubicBezTo>
                  <a:pt x="46368" y="180156"/>
                  <a:pt x="54054" y="180156"/>
                  <a:pt x="60268" y="176564"/>
                </a:cubicBezTo>
                <a:lnTo>
                  <a:pt x="91982" y="158247"/>
                </a:lnTo>
                <a:lnTo>
                  <a:pt x="123696" y="176564"/>
                </a:lnTo>
                <a:cubicBezTo>
                  <a:pt x="129909" y="180156"/>
                  <a:pt x="137595" y="180156"/>
                  <a:pt x="143809" y="176564"/>
                </a:cubicBezTo>
                <a:lnTo>
                  <a:pt x="174014" y="159109"/>
                </a:lnTo>
                <a:cubicBezTo>
                  <a:pt x="180228" y="155518"/>
                  <a:pt x="184071" y="148873"/>
                  <a:pt x="184071" y="141690"/>
                </a:cubicBezTo>
                <a:lnTo>
                  <a:pt x="184071" y="106743"/>
                </a:lnTo>
                <a:cubicBezTo>
                  <a:pt x="184071" y="99560"/>
                  <a:pt x="180228" y="92915"/>
                  <a:pt x="174014" y="89324"/>
                </a:cubicBezTo>
                <a:lnTo>
                  <a:pt x="142300" y="71007"/>
                </a:lnTo>
                <a:lnTo>
                  <a:pt x="142300" y="34408"/>
                </a:lnTo>
                <a:cubicBezTo>
                  <a:pt x="142300" y="27225"/>
                  <a:pt x="138457" y="20580"/>
                  <a:pt x="132244" y="16988"/>
                </a:cubicBezTo>
                <a:lnTo>
                  <a:pt x="102002" y="-467"/>
                </a:lnTo>
                <a:close/>
                <a:moveTo>
                  <a:pt x="83326" y="105091"/>
                </a:moveTo>
                <a:lnTo>
                  <a:pt x="83326" y="143342"/>
                </a:lnTo>
                <a:lnTo>
                  <a:pt x="51612" y="161659"/>
                </a:lnTo>
                <a:cubicBezTo>
                  <a:pt x="51181" y="161911"/>
                  <a:pt x="50678" y="162054"/>
                  <a:pt x="50175" y="162054"/>
                </a:cubicBezTo>
                <a:lnTo>
                  <a:pt x="50175" y="124234"/>
                </a:lnTo>
                <a:lnTo>
                  <a:pt x="83326" y="105091"/>
                </a:lnTo>
                <a:close/>
                <a:moveTo>
                  <a:pt x="166436" y="105307"/>
                </a:moveTo>
                <a:cubicBezTo>
                  <a:pt x="166688" y="105738"/>
                  <a:pt x="166831" y="106240"/>
                  <a:pt x="166831" y="106743"/>
                </a:cubicBezTo>
                <a:lnTo>
                  <a:pt x="166831" y="141690"/>
                </a:lnTo>
                <a:cubicBezTo>
                  <a:pt x="166831" y="142731"/>
                  <a:pt x="166292" y="143665"/>
                  <a:pt x="165395" y="144168"/>
                </a:cubicBezTo>
                <a:lnTo>
                  <a:pt x="135117" y="161623"/>
                </a:lnTo>
                <a:cubicBezTo>
                  <a:pt x="134686" y="161875"/>
                  <a:pt x="134183" y="162018"/>
                  <a:pt x="133680" y="162018"/>
                </a:cubicBezTo>
                <a:lnTo>
                  <a:pt x="133680" y="124199"/>
                </a:lnTo>
                <a:lnTo>
                  <a:pt x="166436" y="105307"/>
                </a:lnTo>
                <a:close/>
                <a:moveTo>
                  <a:pt x="125096" y="34408"/>
                </a:moveTo>
                <a:lnTo>
                  <a:pt x="125096" y="71007"/>
                </a:lnTo>
                <a:lnTo>
                  <a:pt x="91946" y="90150"/>
                </a:lnTo>
                <a:lnTo>
                  <a:pt x="91946" y="51899"/>
                </a:lnTo>
                <a:lnTo>
                  <a:pt x="124701" y="33007"/>
                </a:lnTo>
                <a:cubicBezTo>
                  <a:pt x="124953" y="33438"/>
                  <a:pt x="125096" y="33941"/>
                  <a:pt x="125096" y="34444"/>
                </a:cubicBezTo>
                <a:close/>
              </a:path>
            </a:pathLst>
          </a:custGeom>
          <a:solidFill>
            <a:srgbClr val="0F172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075765" y="1645828"/>
            <a:ext cx="1048181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8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Component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24090" y="2105557"/>
            <a:ext cx="5415602" cy="2206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58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ส่วนประกอบ UI ที่แยกออกมาใช้ซ้ำได้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24090" y="2399783"/>
            <a:ext cx="5342045" cy="331005"/>
          </a:xfrm>
          <a:custGeom>
            <a:avLst/>
            <a:gdLst/>
            <a:ahLst/>
            <a:cxnLst/>
            <a:rect l="l" t="t" r="r" b="b"/>
            <a:pathLst>
              <a:path w="5342045" h="331005">
                <a:moveTo>
                  <a:pt x="73556" y="0"/>
                </a:moveTo>
                <a:lnTo>
                  <a:pt x="5268489" y="0"/>
                </a:lnTo>
                <a:cubicBezTo>
                  <a:pt x="5309113" y="0"/>
                  <a:pt x="5342045" y="32932"/>
                  <a:pt x="5342045" y="73556"/>
                </a:cubicBezTo>
                <a:lnTo>
                  <a:pt x="5342045" y="257449"/>
                </a:lnTo>
                <a:cubicBezTo>
                  <a:pt x="5342045" y="298072"/>
                  <a:pt x="5309113" y="331005"/>
                  <a:pt x="5268489" y="331005"/>
                </a:cubicBezTo>
                <a:lnTo>
                  <a:pt x="73556" y="331005"/>
                </a:lnTo>
                <a:cubicBezTo>
                  <a:pt x="32959" y="331005"/>
                  <a:pt x="0" y="298045"/>
                  <a:pt x="0" y="257449"/>
                </a:cubicBezTo>
                <a:lnTo>
                  <a:pt x="0" y="73556"/>
                </a:lnTo>
                <a:cubicBezTo>
                  <a:pt x="0" y="32959"/>
                  <a:pt x="32959" y="0"/>
                  <a:pt x="73556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24090" y="2399783"/>
            <a:ext cx="5406407" cy="331005"/>
          </a:xfrm>
          <a:prstGeom prst="rect">
            <a:avLst/>
          </a:prstGeom>
          <a:noFill/>
          <a:ln/>
        </p:spPr>
        <p:txBody>
          <a:bodyPr wrap="square" lIns="73557" tIns="73557" rIns="73557" bIns="73557" rtlCol="0" anchor="ctr"/>
          <a:lstStyle/>
          <a:p>
            <a:pPr>
              <a:lnSpc>
                <a:spcPct val="120000"/>
              </a:lnSpc>
            </a:pPr>
            <a:r>
              <a:rPr lang="en-US" sz="1014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function Button() { ... }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75160" y="1402172"/>
            <a:ext cx="5645466" cy="1480326"/>
          </a:xfrm>
          <a:custGeom>
            <a:avLst/>
            <a:gdLst/>
            <a:ahLst/>
            <a:cxnLst/>
            <a:rect l="l" t="t" r="r" b="b"/>
            <a:pathLst>
              <a:path w="5645466" h="1480326">
                <a:moveTo>
                  <a:pt x="147115" y="0"/>
                </a:moveTo>
                <a:lnTo>
                  <a:pt x="5498351" y="0"/>
                </a:lnTo>
                <a:cubicBezTo>
                  <a:pt x="5579546" y="0"/>
                  <a:pt x="5645466" y="65920"/>
                  <a:pt x="5645466" y="147115"/>
                </a:cubicBezTo>
                <a:lnTo>
                  <a:pt x="5645466" y="1333211"/>
                </a:lnTo>
                <a:cubicBezTo>
                  <a:pt x="5645466" y="1414460"/>
                  <a:pt x="5579601" y="1480326"/>
                  <a:pt x="5498351" y="1480326"/>
                </a:cubicBezTo>
                <a:lnTo>
                  <a:pt x="147115" y="1480326"/>
                </a:lnTo>
                <a:cubicBezTo>
                  <a:pt x="65920" y="1480326"/>
                  <a:pt x="0" y="1414406"/>
                  <a:pt x="0" y="1333211"/>
                </a:cubicBezTo>
                <a:lnTo>
                  <a:pt x="0" y="147115"/>
                </a:lnTo>
                <a:cubicBezTo>
                  <a:pt x="0" y="65866"/>
                  <a:pt x="65866" y="0"/>
                  <a:pt x="147115" y="0"/>
                </a:cubicBezTo>
                <a:close/>
              </a:path>
            </a:pathLst>
          </a:custGeom>
          <a:gradFill flip="none" rotWithShape="1">
            <a:gsLst>
              <a:gs pos="0">
                <a:srgbClr val="818CF8">
                  <a:alpha val="20000"/>
                </a:srgbClr>
              </a:gs>
              <a:gs pos="100000">
                <a:srgbClr val="818CF8">
                  <a:alpha val="5000"/>
                </a:srgbClr>
              </a:gs>
            </a:gsLst>
            <a:lin ang="2700000" scaled="1"/>
          </a:gra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6326870" y="1553882"/>
            <a:ext cx="441339" cy="441339"/>
          </a:xfrm>
          <a:custGeom>
            <a:avLst/>
            <a:gdLst/>
            <a:ahLst/>
            <a:cxnLst/>
            <a:rect l="l" t="t" r="r" b="b"/>
            <a:pathLst>
              <a:path w="441339" h="441339">
                <a:moveTo>
                  <a:pt x="110335" y="0"/>
                </a:moveTo>
                <a:lnTo>
                  <a:pt x="331005" y="0"/>
                </a:lnTo>
                <a:cubicBezTo>
                  <a:pt x="391900" y="0"/>
                  <a:pt x="441339" y="49439"/>
                  <a:pt x="441339" y="110335"/>
                </a:cubicBezTo>
                <a:lnTo>
                  <a:pt x="441339" y="331005"/>
                </a:lnTo>
                <a:cubicBezTo>
                  <a:pt x="441339" y="391941"/>
                  <a:pt x="391941" y="441339"/>
                  <a:pt x="331005" y="441339"/>
                </a:cubicBezTo>
                <a:lnTo>
                  <a:pt x="110335" y="441339"/>
                </a:lnTo>
                <a:cubicBezTo>
                  <a:pt x="49399" y="441339"/>
                  <a:pt x="0" y="391941"/>
                  <a:pt x="0" y="331005"/>
                </a:cubicBezTo>
                <a:lnTo>
                  <a:pt x="0" y="110335"/>
                </a:lnTo>
                <a:cubicBezTo>
                  <a:pt x="0" y="49439"/>
                  <a:pt x="49439" y="0"/>
                  <a:pt x="110335" y="0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455594" y="1682606"/>
            <a:ext cx="183891" cy="183891"/>
          </a:xfrm>
          <a:custGeom>
            <a:avLst/>
            <a:gdLst/>
            <a:ahLst/>
            <a:cxnLst/>
            <a:rect l="l" t="t" r="r" b="b"/>
            <a:pathLst>
              <a:path w="183891" h="183891">
                <a:moveTo>
                  <a:pt x="123911" y="98051"/>
                </a:moveTo>
                <a:cubicBezTo>
                  <a:pt x="127287" y="94675"/>
                  <a:pt x="127287" y="89216"/>
                  <a:pt x="123911" y="85876"/>
                </a:cubicBezTo>
                <a:lnTo>
                  <a:pt x="72192" y="34120"/>
                </a:lnTo>
                <a:cubicBezTo>
                  <a:pt x="69714" y="31642"/>
                  <a:pt x="66014" y="30924"/>
                  <a:pt x="62782" y="32253"/>
                </a:cubicBezTo>
                <a:cubicBezTo>
                  <a:pt x="59549" y="33582"/>
                  <a:pt x="57466" y="36742"/>
                  <a:pt x="57466" y="40226"/>
                </a:cubicBezTo>
                <a:lnTo>
                  <a:pt x="57466" y="68959"/>
                </a:lnTo>
                <a:lnTo>
                  <a:pt x="17240" y="68959"/>
                </a:lnTo>
                <a:cubicBezTo>
                  <a:pt x="7722" y="68959"/>
                  <a:pt x="0" y="76681"/>
                  <a:pt x="0" y="86199"/>
                </a:cubicBezTo>
                <a:lnTo>
                  <a:pt x="0" y="97692"/>
                </a:lnTo>
                <a:cubicBezTo>
                  <a:pt x="0" y="107210"/>
                  <a:pt x="7722" y="114932"/>
                  <a:pt x="17240" y="114932"/>
                </a:cubicBezTo>
                <a:lnTo>
                  <a:pt x="57466" y="114932"/>
                </a:lnTo>
                <a:lnTo>
                  <a:pt x="57466" y="143665"/>
                </a:lnTo>
                <a:cubicBezTo>
                  <a:pt x="57466" y="147149"/>
                  <a:pt x="59549" y="150310"/>
                  <a:pt x="62782" y="151639"/>
                </a:cubicBezTo>
                <a:cubicBezTo>
                  <a:pt x="66014" y="152967"/>
                  <a:pt x="69714" y="152249"/>
                  <a:pt x="72192" y="149771"/>
                </a:cubicBezTo>
                <a:lnTo>
                  <a:pt x="123911" y="98051"/>
                </a:lnTo>
                <a:close/>
                <a:moveTo>
                  <a:pt x="126425" y="149412"/>
                </a:moveTo>
                <a:cubicBezTo>
                  <a:pt x="120068" y="149412"/>
                  <a:pt x="114932" y="154548"/>
                  <a:pt x="114932" y="160905"/>
                </a:cubicBezTo>
                <a:cubicBezTo>
                  <a:pt x="114932" y="167262"/>
                  <a:pt x="120068" y="172398"/>
                  <a:pt x="126425" y="172398"/>
                </a:cubicBezTo>
                <a:lnTo>
                  <a:pt x="149412" y="172398"/>
                </a:lnTo>
                <a:cubicBezTo>
                  <a:pt x="168447" y="172398"/>
                  <a:pt x="183891" y="156954"/>
                  <a:pt x="183891" y="137919"/>
                </a:cubicBezTo>
                <a:lnTo>
                  <a:pt x="183891" y="45973"/>
                </a:lnTo>
                <a:cubicBezTo>
                  <a:pt x="183891" y="26937"/>
                  <a:pt x="168447" y="11493"/>
                  <a:pt x="149412" y="11493"/>
                </a:cubicBezTo>
                <a:lnTo>
                  <a:pt x="126425" y="11493"/>
                </a:lnTo>
                <a:cubicBezTo>
                  <a:pt x="120068" y="11493"/>
                  <a:pt x="114932" y="16629"/>
                  <a:pt x="114932" y="22986"/>
                </a:cubicBezTo>
                <a:cubicBezTo>
                  <a:pt x="114932" y="29344"/>
                  <a:pt x="120068" y="34480"/>
                  <a:pt x="126425" y="34480"/>
                </a:cubicBezTo>
                <a:lnTo>
                  <a:pt x="149412" y="34480"/>
                </a:lnTo>
                <a:cubicBezTo>
                  <a:pt x="155769" y="34480"/>
                  <a:pt x="160905" y="39616"/>
                  <a:pt x="160905" y="45973"/>
                </a:cubicBezTo>
                <a:lnTo>
                  <a:pt x="160905" y="137919"/>
                </a:lnTo>
                <a:cubicBezTo>
                  <a:pt x="160905" y="144276"/>
                  <a:pt x="155769" y="149412"/>
                  <a:pt x="149412" y="149412"/>
                </a:cubicBezTo>
                <a:lnTo>
                  <a:pt x="126425" y="149412"/>
                </a:lnTo>
                <a:close/>
              </a:path>
            </a:pathLst>
          </a:custGeom>
          <a:solidFill>
            <a:srgbClr val="0F172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6878544" y="1645828"/>
            <a:ext cx="570063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8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Props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326870" y="2105557"/>
            <a:ext cx="5415602" cy="2206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58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ข้อมูลที่ส่งจาก Parent → Child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326870" y="2399783"/>
            <a:ext cx="5342045" cy="331005"/>
          </a:xfrm>
          <a:custGeom>
            <a:avLst/>
            <a:gdLst/>
            <a:ahLst/>
            <a:cxnLst/>
            <a:rect l="l" t="t" r="r" b="b"/>
            <a:pathLst>
              <a:path w="5342045" h="331005">
                <a:moveTo>
                  <a:pt x="73556" y="0"/>
                </a:moveTo>
                <a:lnTo>
                  <a:pt x="5268489" y="0"/>
                </a:lnTo>
                <a:cubicBezTo>
                  <a:pt x="5309113" y="0"/>
                  <a:pt x="5342045" y="32932"/>
                  <a:pt x="5342045" y="73556"/>
                </a:cubicBezTo>
                <a:lnTo>
                  <a:pt x="5342045" y="257449"/>
                </a:lnTo>
                <a:cubicBezTo>
                  <a:pt x="5342045" y="298072"/>
                  <a:pt x="5309113" y="331005"/>
                  <a:pt x="5268489" y="331005"/>
                </a:cubicBezTo>
                <a:lnTo>
                  <a:pt x="73556" y="331005"/>
                </a:lnTo>
                <a:cubicBezTo>
                  <a:pt x="32959" y="331005"/>
                  <a:pt x="0" y="298045"/>
                  <a:pt x="0" y="257449"/>
                </a:cubicBezTo>
                <a:lnTo>
                  <a:pt x="0" y="73556"/>
                </a:lnTo>
                <a:cubicBezTo>
                  <a:pt x="0" y="32959"/>
                  <a:pt x="32959" y="0"/>
                  <a:pt x="73556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6326870" y="2399783"/>
            <a:ext cx="5406407" cy="331005"/>
          </a:xfrm>
          <a:prstGeom prst="rect">
            <a:avLst/>
          </a:prstGeom>
          <a:noFill/>
          <a:ln/>
        </p:spPr>
        <p:txBody>
          <a:bodyPr wrap="square" lIns="73557" tIns="73557" rIns="73557" bIns="73557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72380" y="3038805"/>
            <a:ext cx="5645466" cy="1480326"/>
          </a:xfrm>
          <a:custGeom>
            <a:avLst/>
            <a:gdLst/>
            <a:ahLst/>
            <a:cxnLst/>
            <a:rect l="l" t="t" r="r" b="b"/>
            <a:pathLst>
              <a:path w="5645466" h="1480326">
                <a:moveTo>
                  <a:pt x="147115" y="0"/>
                </a:moveTo>
                <a:lnTo>
                  <a:pt x="5498351" y="0"/>
                </a:lnTo>
                <a:cubicBezTo>
                  <a:pt x="5579546" y="0"/>
                  <a:pt x="5645466" y="65920"/>
                  <a:pt x="5645466" y="147115"/>
                </a:cubicBezTo>
                <a:lnTo>
                  <a:pt x="5645466" y="1333211"/>
                </a:lnTo>
                <a:cubicBezTo>
                  <a:pt x="5645466" y="1414460"/>
                  <a:pt x="5579601" y="1480326"/>
                  <a:pt x="5498351" y="1480326"/>
                </a:cubicBezTo>
                <a:lnTo>
                  <a:pt x="147115" y="1480326"/>
                </a:lnTo>
                <a:cubicBezTo>
                  <a:pt x="65920" y="1480326"/>
                  <a:pt x="0" y="1414406"/>
                  <a:pt x="0" y="1333211"/>
                </a:cubicBezTo>
                <a:lnTo>
                  <a:pt x="0" y="147115"/>
                </a:lnTo>
                <a:cubicBezTo>
                  <a:pt x="0" y="65866"/>
                  <a:pt x="65866" y="0"/>
                  <a:pt x="147115" y="0"/>
                </a:cubicBezTo>
                <a:close/>
              </a:path>
            </a:pathLst>
          </a:custGeom>
          <a:gradFill flip="none" rotWithShape="1">
            <a:gsLst>
              <a:gs pos="0">
                <a:srgbClr val="34D399">
                  <a:alpha val="20000"/>
                </a:srgbClr>
              </a:gs>
              <a:gs pos="100000">
                <a:srgbClr val="34D399">
                  <a:alpha val="5000"/>
                </a:srgbClr>
              </a:gs>
            </a:gsLst>
            <a:lin ang="2700000" scaled="1"/>
          </a:gra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24090" y="3190516"/>
            <a:ext cx="441339" cy="441339"/>
          </a:xfrm>
          <a:custGeom>
            <a:avLst/>
            <a:gdLst/>
            <a:ahLst/>
            <a:cxnLst/>
            <a:rect l="l" t="t" r="r" b="b"/>
            <a:pathLst>
              <a:path w="441339" h="441339">
                <a:moveTo>
                  <a:pt x="110335" y="0"/>
                </a:moveTo>
                <a:lnTo>
                  <a:pt x="331005" y="0"/>
                </a:lnTo>
                <a:cubicBezTo>
                  <a:pt x="391900" y="0"/>
                  <a:pt x="441339" y="49439"/>
                  <a:pt x="441339" y="110335"/>
                </a:cubicBezTo>
                <a:lnTo>
                  <a:pt x="441339" y="331005"/>
                </a:lnTo>
                <a:cubicBezTo>
                  <a:pt x="441339" y="391941"/>
                  <a:pt x="391941" y="441339"/>
                  <a:pt x="331005" y="441339"/>
                </a:cubicBezTo>
                <a:lnTo>
                  <a:pt x="110335" y="441339"/>
                </a:lnTo>
                <a:cubicBezTo>
                  <a:pt x="49399" y="441339"/>
                  <a:pt x="0" y="391941"/>
                  <a:pt x="0" y="331005"/>
                </a:cubicBezTo>
                <a:lnTo>
                  <a:pt x="0" y="110335"/>
                </a:lnTo>
                <a:cubicBezTo>
                  <a:pt x="0" y="49439"/>
                  <a:pt x="49439" y="0"/>
                  <a:pt x="110335" y="0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652814" y="3319240"/>
            <a:ext cx="183891" cy="183891"/>
          </a:xfrm>
          <a:custGeom>
            <a:avLst/>
            <a:gdLst/>
            <a:ahLst/>
            <a:cxnLst/>
            <a:rect l="l" t="t" r="r" b="b"/>
            <a:pathLst>
              <a:path w="183891" h="183891">
                <a:moveTo>
                  <a:pt x="172434" y="68959"/>
                </a:moveTo>
                <a:lnTo>
                  <a:pt x="175271" y="68959"/>
                </a:lnTo>
                <a:cubicBezTo>
                  <a:pt x="180048" y="68959"/>
                  <a:pt x="183891" y="65116"/>
                  <a:pt x="183891" y="60339"/>
                </a:cubicBezTo>
                <a:lnTo>
                  <a:pt x="183891" y="8620"/>
                </a:lnTo>
                <a:cubicBezTo>
                  <a:pt x="183891" y="5136"/>
                  <a:pt x="181808" y="1975"/>
                  <a:pt x="178576" y="646"/>
                </a:cubicBezTo>
                <a:cubicBezTo>
                  <a:pt x="175343" y="-682"/>
                  <a:pt x="171644" y="72"/>
                  <a:pt x="169166" y="2514"/>
                </a:cubicBezTo>
                <a:lnTo>
                  <a:pt x="150597" y="21119"/>
                </a:lnTo>
                <a:cubicBezTo>
                  <a:pt x="134686" y="7938"/>
                  <a:pt x="114214" y="0"/>
                  <a:pt x="91946" y="0"/>
                </a:cubicBezTo>
                <a:cubicBezTo>
                  <a:pt x="45614" y="0"/>
                  <a:pt x="7291" y="34264"/>
                  <a:pt x="934" y="78836"/>
                </a:cubicBezTo>
                <a:cubicBezTo>
                  <a:pt x="36" y="85122"/>
                  <a:pt x="4382" y="90940"/>
                  <a:pt x="10667" y="91838"/>
                </a:cubicBezTo>
                <a:cubicBezTo>
                  <a:pt x="16952" y="92736"/>
                  <a:pt x="22771" y="88354"/>
                  <a:pt x="23669" y="82105"/>
                </a:cubicBezTo>
                <a:cubicBezTo>
                  <a:pt x="28446" y="48667"/>
                  <a:pt x="57215" y="22986"/>
                  <a:pt x="91946" y="22986"/>
                </a:cubicBezTo>
                <a:cubicBezTo>
                  <a:pt x="107893" y="22986"/>
                  <a:pt x="122546" y="28374"/>
                  <a:pt x="134219" y="37461"/>
                </a:cubicBezTo>
                <a:lnTo>
                  <a:pt x="117446" y="54234"/>
                </a:lnTo>
                <a:cubicBezTo>
                  <a:pt x="114968" y="56712"/>
                  <a:pt x="114250" y="60411"/>
                  <a:pt x="115579" y="63644"/>
                </a:cubicBezTo>
                <a:cubicBezTo>
                  <a:pt x="116908" y="66876"/>
                  <a:pt x="120068" y="68959"/>
                  <a:pt x="123552" y="68959"/>
                </a:cubicBezTo>
                <a:lnTo>
                  <a:pt x="172434" y="68959"/>
                </a:lnTo>
                <a:close/>
                <a:moveTo>
                  <a:pt x="182993" y="105055"/>
                </a:moveTo>
                <a:cubicBezTo>
                  <a:pt x="183891" y="98770"/>
                  <a:pt x="179510" y="92951"/>
                  <a:pt x="173260" y="92053"/>
                </a:cubicBezTo>
                <a:cubicBezTo>
                  <a:pt x="167011" y="91156"/>
                  <a:pt x="161156" y="95537"/>
                  <a:pt x="160258" y="101787"/>
                </a:cubicBezTo>
                <a:cubicBezTo>
                  <a:pt x="155482" y="135189"/>
                  <a:pt x="126713" y="160869"/>
                  <a:pt x="91982" y="160869"/>
                </a:cubicBezTo>
                <a:cubicBezTo>
                  <a:pt x="76035" y="160869"/>
                  <a:pt x="61381" y="155482"/>
                  <a:pt x="49708" y="146395"/>
                </a:cubicBezTo>
                <a:lnTo>
                  <a:pt x="66445" y="129658"/>
                </a:lnTo>
                <a:cubicBezTo>
                  <a:pt x="68923" y="127180"/>
                  <a:pt x="69642" y="123480"/>
                  <a:pt x="68313" y="120248"/>
                </a:cubicBezTo>
                <a:cubicBezTo>
                  <a:pt x="66984" y="117015"/>
                  <a:pt x="63823" y="114932"/>
                  <a:pt x="60339" y="114932"/>
                </a:cubicBezTo>
                <a:lnTo>
                  <a:pt x="8620" y="114932"/>
                </a:lnTo>
                <a:cubicBezTo>
                  <a:pt x="3843" y="114932"/>
                  <a:pt x="0" y="118775"/>
                  <a:pt x="0" y="123552"/>
                </a:cubicBezTo>
                <a:lnTo>
                  <a:pt x="0" y="175271"/>
                </a:lnTo>
                <a:cubicBezTo>
                  <a:pt x="0" y="178755"/>
                  <a:pt x="2083" y="181916"/>
                  <a:pt x="5316" y="183245"/>
                </a:cubicBezTo>
                <a:cubicBezTo>
                  <a:pt x="8548" y="184574"/>
                  <a:pt x="12247" y="183820"/>
                  <a:pt x="14726" y="181377"/>
                </a:cubicBezTo>
                <a:lnTo>
                  <a:pt x="33330" y="162773"/>
                </a:lnTo>
                <a:cubicBezTo>
                  <a:pt x="49205" y="175954"/>
                  <a:pt x="69678" y="183891"/>
                  <a:pt x="91946" y="183891"/>
                </a:cubicBezTo>
                <a:cubicBezTo>
                  <a:pt x="138278" y="183891"/>
                  <a:pt x="176600" y="149627"/>
                  <a:pt x="182958" y="105055"/>
                </a:cubicBezTo>
                <a:close/>
              </a:path>
            </a:pathLst>
          </a:custGeom>
          <a:solidFill>
            <a:srgbClr val="0F172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1075765" y="3282462"/>
            <a:ext cx="524090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8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State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24090" y="3742190"/>
            <a:ext cx="5415602" cy="2206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58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ข้อมูลที่เปลี่ยนแปลงได้ใน Component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24090" y="4036416"/>
            <a:ext cx="5342045" cy="331005"/>
          </a:xfrm>
          <a:custGeom>
            <a:avLst/>
            <a:gdLst/>
            <a:ahLst/>
            <a:cxnLst/>
            <a:rect l="l" t="t" r="r" b="b"/>
            <a:pathLst>
              <a:path w="5342045" h="331005">
                <a:moveTo>
                  <a:pt x="73556" y="0"/>
                </a:moveTo>
                <a:lnTo>
                  <a:pt x="5268489" y="0"/>
                </a:lnTo>
                <a:cubicBezTo>
                  <a:pt x="5309113" y="0"/>
                  <a:pt x="5342045" y="32932"/>
                  <a:pt x="5342045" y="73556"/>
                </a:cubicBezTo>
                <a:lnTo>
                  <a:pt x="5342045" y="257449"/>
                </a:lnTo>
                <a:cubicBezTo>
                  <a:pt x="5342045" y="298072"/>
                  <a:pt x="5309113" y="331005"/>
                  <a:pt x="5268489" y="331005"/>
                </a:cubicBezTo>
                <a:lnTo>
                  <a:pt x="73556" y="331005"/>
                </a:lnTo>
                <a:cubicBezTo>
                  <a:pt x="32959" y="331005"/>
                  <a:pt x="0" y="298045"/>
                  <a:pt x="0" y="257449"/>
                </a:cubicBezTo>
                <a:lnTo>
                  <a:pt x="0" y="73556"/>
                </a:lnTo>
                <a:cubicBezTo>
                  <a:pt x="0" y="32959"/>
                  <a:pt x="32959" y="0"/>
                  <a:pt x="73556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524090" y="4036416"/>
            <a:ext cx="5406407" cy="331005"/>
          </a:xfrm>
          <a:prstGeom prst="rect">
            <a:avLst/>
          </a:prstGeom>
          <a:noFill/>
          <a:ln/>
        </p:spPr>
        <p:txBody>
          <a:bodyPr wrap="square" lIns="73557" tIns="73557" rIns="73557" bIns="73557" rtlCol="0" anchor="ctr"/>
          <a:lstStyle/>
          <a:p>
            <a:pPr>
              <a:lnSpc>
                <a:spcPct val="120000"/>
              </a:lnSpc>
            </a:pPr>
            <a:r>
              <a:rPr lang="en-US" sz="1014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 [count, setCount] = useState(0)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175160" y="3038805"/>
            <a:ext cx="5645466" cy="1480326"/>
          </a:xfrm>
          <a:custGeom>
            <a:avLst/>
            <a:gdLst/>
            <a:ahLst/>
            <a:cxnLst/>
            <a:rect l="l" t="t" r="r" b="b"/>
            <a:pathLst>
              <a:path w="5645466" h="1480326">
                <a:moveTo>
                  <a:pt x="147115" y="0"/>
                </a:moveTo>
                <a:lnTo>
                  <a:pt x="5498351" y="0"/>
                </a:lnTo>
                <a:cubicBezTo>
                  <a:pt x="5579546" y="0"/>
                  <a:pt x="5645466" y="65920"/>
                  <a:pt x="5645466" y="147115"/>
                </a:cubicBezTo>
                <a:lnTo>
                  <a:pt x="5645466" y="1333211"/>
                </a:lnTo>
                <a:cubicBezTo>
                  <a:pt x="5645466" y="1414460"/>
                  <a:pt x="5579601" y="1480326"/>
                  <a:pt x="5498351" y="1480326"/>
                </a:cubicBezTo>
                <a:lnTo>
                  <a:pt x="147115" y="1480326"/>
                </a:lnTo>
                <a:cubicBezTo>
                  <a:pt x="65920" y="1480326"/>
                  <a:pt x="0" y="1414406"/>
                  <a:pt x="0" y="1333211"/>
                </a:cubicBezTo>
                <a:lnTo>
                  <a:pt x="0" y="147115"/>
                </a:lnTo>
                <a:cubicBezTo>
                  <a:pt x="0" y="65866"/>
                  <a:pt x="65866" y="0"/>
                  <a:pt x="147115" y="0"/>
                </a:cubicBezTo>
                <a:close/>
              </a:path>
            </a:pathLst>
          </a:custGeom>
          <a:gradFill flip="none" rotWithShape="1">
            <a:gsLst>
              <a:gs pos="0">
                <a:srgbClr val="F472B6">
                  <a:alpha val="20000"/>
                </a:srgbClr>
              </a:gs>
              <a:gs pos="100000">
                <a:srgbClr val="F472B6">
                  <a:alpha val="5000"/>
                </a:srgbClr>
              </a:gs>
            </a:gsLst>
            <a:lin ang="2700000" scaled="1"/>
          </a:gradFill>
          <a:ln w="12700">
            <a:solidFill>
              <a:srgbClr val="F472B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6326870" y="3190516"/>
            <a:ext cx="441339" cy="441339"/>
          </a:xfrm>
          <a:custGeom>
            <a:avLst/>
            <a:gdLst/>
            <a:ahLst/>
            <a:cxnLst/>
            <a:rect l="l" t="t" r="r" b="b"/>
            <a:pathLst>
              <a:path w="441339" h="441339">
                <a:moveTo>
                  <a:pt x="110335" y="0"/>
                </a:moveTo>
                <a:lnTo>
                  <a:pt x="331005" y="0"/>
                </a:lnTo>
                <a:cubicBezTo>
                  <a:pt x="391900" y="0"/>
                  <a:pt x="441339" y="49439"/>
                  <a:pt x="441339" y="110335"/>
                </a:cubicBezTo>
                <a:lnTo>
                  <a:pt x="441339" y="331005"/>
                </a:lnTo>
                <a:cubicBezTo>
                  <a:pt x="441339" y="391941"/>
                  <a:pt x="391941" y="441339"/>
                  <a:pt x="331005" y="441339"/>
                </a:cubicBezTo>
                <a:lnTo>
                  <a:pt x="110335" y="441339"/>
                </a:lnTo>
                <a:cubicBezTo>
                  <a:pt x="49399" y="441339"/>
                  <a:pt x="0" y="391941"/>
                  <a:pt x="0" y="331005"/>
                </a:cubicBezTo>
                <a:lnTo>
                  <a:pt x="0" y="110335"/>
                </a:lnTo>
                <a:cubicBezTo>
                  <a:pt x="0" y="49439"/>
                  <a:pt x="49439" y="0"/>
                  <a:pt x="110335" y="0"/>
                </a:cubicBezTo>
                <a:close/>
              </a:path>
            </a:pathLst>
          </a:custGeom>
          <a:solidFill>
            <a:srgbClr val="F472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6467087" y="3319240"/>
            <a:ext cx="160905" cy="183891"/>
          </a:xfrm>
          <a:custGeom>
            <a:avLst/>
            <a:gdLst/>
            <a:ahLst/>
            <a:cxnLst/>
            <a:rect l="l" t="t" r="r" b="b"/>
            <a:pathLst>
              <a:path w="160905" h="183891">
                <a:moveTo>
                  <a:pt x="121684" y="-3556"/>
                </a:moveTo>
                <a:cubicBezTo>
                  <a:pt x="125958" y="-467"/>
                  <a:pt x="127539" y="5136"/>
                  <a:pt x="125599" y="10021"/>
                </a:cubicBezTo>
                <a:lnTo>
                  <a:pt x="97441" y="80452"/>
                </a:lnTo>
                <a:lnTo>
                  <a:pt x="149412" y="80452"/>
                </a:lnTo>
                <a:cubicBezTo>
                  <a:pt x="154260" y="80452"/>
                  <a:pt x="158570" y="83469"/>
                  <a:pt x="160223" y="88031"/>
                </a:cubicBezTo>
                <a:cubicBezTo>
                  <a:pt x="161875" y="92592"/>
                  <a:pt x="160474" y="97692"/>
                  <a:pt x="156775" y="100781"/>
                </a:cubicBezTo>
                <a:lnTo>
                  <a:pt x="53336" y="186980"/>
                </a:lnTo>
                <a:cubicBezTo>
                  <a:pt x="49277" y="190356"/>
                  <a:pt x="43495" y="190536"/>
                  <a:pt x="39221" y="187447"/>
                </a:cubicBezTo>
                <a:cubicBezTo>
                  <a:pt x="34947" y="184358"/>
                  <a:pt x="33366" y="178755"/>
                  <a:pt x="35306" y="173871"/>
                </a:cubicBezTo>
                <a:lnTo>
                  <a:pt x="63464" y="103439"/>
                </a:lnTo>
                <a:lnTo>
                  <a:pt x="11493" y="103439"/>
                </a:lnTo>
                <a:cubicBezTo>
                  <a:pt x="6645" y="103439"/>
                  <a:pt x="2335" y="100422"/>
                  <a:pt x="682" y="95861"/>
                </a:cubicBezTo>
                <a:cubicBezTo>
                  <a:pt x="-970" y="91299"/>
                  <a:pt x="431" y="86199"/>
                  <a:pt x="4130" y="83110"/>
                </a:cubicBezTo>
                <a:lnTo>
                  <a:pt x="107569" y="-3089"/>
                </a:lnTo>
                <a:cubicBezTo>
                  <a:pt x="111628" y="-6465"/>
                  <a:pt x="117410" y="-6645"/>
                  <a:pt x="121684" y="-3556"/>
                </a:cubicBezTo>
                <a:close/>
              </a:path>
            </a:pathLst>
          </a:custGeom>
          <a:solidFill>
            <a:srgbClr val="0F172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878544" y="3282462"/>
            <a:ext cx="588452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8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Effect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26870" y="3742190"/>
            <a:ext cx="5415602" cy="2206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58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ทำ side effects (เรียก API, ตั้งค่า)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26870" y="4036416"/>
            <a:ext cx="5342045" cy="331005"/>
          </a:xfrm>
          <a:custGeom>
            <a:avLst/>
            <a:gdLst/>
            <a:ahLst/>
            <a:cxnLst/>
            <a:rect l="l" t="t" r="r" b="b"/>
            <a:pathLst>
              <a:path w="5342045" h="331005">
                <a:moveTo>
                  <a:pt x="73556" y="0"/>
                </a:moveTo>
                <a:lnTo>
                  <a:pt x="5268489" y="0"/>
                </a:lnTo>
                <a:cubicBezTo>
                  <a:pt x="5309113" y="0"/>
                  <a:pt x="5342045" y="32932"/>
                  <a:pt x="5342045" y="73556"/>
                </a:cubicBezTo>
                <a:lnTo>
                  <a:pt x="5342045" y="257449"/>
                </a:lnTo>
                <a:cubicBezTo>
                  <a:pt x="5342045" y="298072"/>
                  <a:pt x="5309113" y="331005"/>
                  <a:pt x="5268489" y="331005"/>
                </a:cubicBezTo>
                <a:lnTo>
                  <a:pt x="73556" y="331005"/>
                </a:lnTo>
                <a:cubicBezTo>
                  <a:pt x="32959" y="331005"/>
                  <a:pt x="0" y="298045"/>
                  <a:pt x="0" y="257449"/>
                </a:cubicBezTo>
                <a:lnTo>
                  <a:pt x="0" y="73556"/>
                </a:lnTo>
                <a:cubicBezTo>
                  <a:pt x="0" y="32959"/>
                  <a:pt x="32959" y="0"/>
                  <a:pt x="73556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326870" y="4036416"/>
            <a:ext cx="5406407" cy="331005"/>
          </a:xfrm>
          <a:prstGeom prst="rect">
            <a:avLst/>
          </a:prstGeom>
          <a:noFill/>
          <a:ln/>
        </p:spPr>
        <p:txBody>
          <a:bodyPr wrap="square" lIns="73557" tIns="73557" rIns="73557" bIns="73557" rtlCol="0" anchor="ctr"/>
          <a:lstStyle/>
          <a:p>
            <a:pPr>
              <a:lnSpc>
                <a:spcPct val="120000"/>
              </a:lnSpc>
            </a:pPr>
            <a:r>
              <a:rPr lang="en-US" sz="1014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useEffect(() =&gt; { fetchData() }, [])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72380" y="4675439"/>
            <a:ext cx="5645466" cy="1811330"/>
          </a:xfrm>
          <a:custGeom>
            <a:avLst/>
            <a:gdLst/>
            <a:ahLst/>
            <a:cxnLst/>
            <a:rect l="l" t="t" r="r" b="b"/>
            <a:pathLst>
              <a:path w="5645466" h="1811330">
                <a:moveTo>
                  <a:pt x="147116" y="0"/>
                </a:moveTo>
                <a:lnTo>
                  <a:pt x="5498350" y="0"/>
                </a:lnTo>
                <a:cubicBezTo>
                  <a:pt x="5579600" y="0"/>
                  <a:pt x="5645466" y="65866"/>
                  <a:pt x="5645466" y="147116"/>
                </a:cubicBezTo>
                <a:lnTo>
                  <a:pt x="5645466" y="1664214"/>
                </a:lnTo>
                <a:cubicBezTo>
                  <a:pt x="5645466" y="1745464"/>
                  <a:pt x="5579600" y="1811330"/>
                  <a:pt x="5498350" y="1811330"/>
                </a:cubicBezTo>
                <a:lnTo>
                  <a:pt x="147116" y="1811330"/>
                </a:lnTo>
                <a:cubicBezTo>
                  <a:pt x="65866" y="1811330"/>
                  <a:pt x="0" y="1745464"/>
                  <a:pt x="0" y="1664214"/>
                </a:cubicBezTo>
                <a:lnTo>
                  <a:pt x="0" y="147116"/>
                </a:lnTo>
                <a:cubicBezTo>
                  <a:pt x="0" y="65921"/>
                  <a:pt x="65921" y="0"/>
                  <a:pt x="147116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536733" y="4873122"/>
            <a:ext cx="186190" cy="165502"/>
          </a:xfrm>
          <a:custGeom>
            <a:avLst/>
            <a:gdLst/>
            <a:ahLst/>
            <a:cxnLst/>
            <a:rect l="l" t="t" r="r" b="b"/>
            <a:pathLst>
              <a:path w="186190" h="165502">
                <a:moveTo>
                  <a:pt x="116627" y="388"/>
                </a:moveTo>
                <a:cubicBezTo>
                  <a:pt x="111132" y="-1196"/>
                  <a:pt x="105411" y="2004"/>
                  <a:pt x="103827" y="7499"/>
                </a:cubicBezTo>
                <a:lnTo>
                  <a:pt x="62451" y="152314"/>
                </a:lnTo>
                <a:cubicBezTo>
                  <a:pt x="60867" y="157809"/>
                  <a:pt x="64067" y="163530"/>
                  <a:pt x="69563" y="165114"/>
                </a:cubicBezTo>
                <a:cubicBezTo>
                  <a:pt x="75058" y="166698"/>
                  <a:pt x="80779" y="163498"/>
                  <a:pt x="82363" y="158003"/>
                </a:cubicBezTo>
                <a:lnTo>
                  <a:pt x="123739" y="13188"/>
                </a:lnTo>
                <a:cubicBezTo>
                  <a:pt x="125323" y="7693"/>
                  <a:pt x="122123" y="1972"/>
                  <a:pt x="116627" y="388"/>
                </a:cubicBezTo>
                <a:close/>
                <a:moveTo>
                  <a:pt x="137509" y="44382"/>
                </a:moveTo>
                <a:cubicBezTo>
                  <a:pt x="133469" y="48422"/>
                  <a:pt x="133469" y="54984"/>
                  <a:pt x="137509" y="59025"/>
                </a:cubicBezTo>
                <a:lnTo>
                  <a:pt x="161235" y="82751"/>
                </a:lnTo>
                <a:lnTo>
                  <a:pt x="137509" y="106477"/>
                </a:lnTo>
                <a:cubicBezTo>
                  <a:pt x="133469" y="110518"/>
                  <a:pt x="133469" y="117080"/>
                  <a:pt x="137509" y="121121"/>
                </a:cubicBezTo>
                <a:cubicBezTo>
                  <a:pt x="141550" y="125161"/>
                  <a:pt x="148112" y="125161"/>
                  <a:pt x="152152" y="121121"/>
                </a:cubicBezTo>
                <a:lnTo>
                  <a:pt x="183184" y="90089"/>
                </a:lnTo>
                <a:cubicBezTo>
                  <a:pt x="187224" y="86048"/>
                  <a:pt x="187224" y="79486"/>
                  <a:pt x="183184" y="75446"/>
                </a:cubicBezTo>
                <a:lnTo>
                  <a:pt x="152152" y="44414"/>
                </a:lnTo>
                <a:cubicBezTo>
                  <a:pt x="148112" y="40374"/>
                  <a:pt x="141550" y="40374"/>
                  <a:pt x="137509" y="44414"/>
                </a:cubicBezTo>
                <a:close/>
                <a:moveTo>
                  <a:pt x="48713" y="44382"/>
                </a:moveTo>
                <a:cubicBezTo>
                  <a:pt x="44673" y="40341"/>
                  <a:pt x="38111" y="40341"/>
                  <a:pt x="34070" y="44382"/>
                </a:cubicBezTo>
                <a:lnTo>
                  <a:pt x="3039" y="75413"/>
                </a:lnTo>
                <a:cubicBezTo>
                  <a:pt x="-1002" y="79454"/>
                  <a:pt x="-1002" y="86016"/>
                  <a:pt x="3039" y="90057"/>
                </a:cubicBezTo>
                <a:lnTo>
                  <a:pt x="34070" y="121088"/>
                </a:lnTo>
                <a:cubicBezTo>
                  <a:pt x="38111" y="125129"/>
                  <a:pt x="44673" y="125129"/>
                  <a:pt x="48713" y="121088"/>
                </a:cubicBezTo>
                <a:cubicBezTo>
                  <a:pt x="52754" y="117048"/>
                  <a:pt x="52754" y="110486"/>
                  <a:pt x="48713" y="106445"/>
                </a:cubicBezTo>
                <a:lnTo>
                  <a:pt x="24987" y="82751"/>
                </a:lnTo>
                <a:lnTo>
                  <a:pt x="48681" y="59025"/>
                </a:lnTo>
                <a:cubicBezTo>
                  <a:pt x="52722" y="54984"/>
                  <a:pt x="52722" y="48422"/>
                  <a:pt x="48681" y="44382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735566" y="4827149"/>
            <a:ext cx="5213321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3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ตัวอย่าง: เรียก API จาก React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24090" y="5194932"/>
            <a:ext cx="5342045" cy="1140127"/>
          </a:xfrm>
          <a:custGeom>
            <a:avLst/>
            <a:gdLst/>
            <a:ahLst/>
            <a:cxnLst/>
            <a:rect l="l" t="t" r="r" b="b"/>
            <a:pathLst>
              <a:path w="5342045" h="1140127">
                <a:moveTo>
                  <a:pt x="73561" y="0"/>
                </a:moveTo>
                <a:lnTo>
                  <a:pt x="5268484" y="0"/>
                </a:lnTo>
                <a:cubicBezTo>
                  <a:pt x="5309111" y="0"/>
                  <a:pt x="5342045" y="32934"/>
                  <a:pt x="5342045" y="73561"/>
                </a:cubicBezTo>
                <a:lnTo>
                  <a:pt x="5342045" y="1066566"/>
                </a:lnTo>
                <a:cubicBezTo>
                  <a:pt x="5342045" y="1107192"/>
                  <a:pt x="5309111" y="1140127"/>
                  <a:pt x="5268484" y="1140127"/>
                </a:cubicBezTo>
                <a:lnTo>
                  <a:pt x="73561" y="1140127"/>
                </a:lnTo>
                <a:cubicBezTo>
                  <a:pt x="32934" y="1140127"/>
                  <a:pt x="0" y="1107192"/>
                  <a:pt x="0" y="1066566"/>
                </a:cubicBezTo>
                <a:lnTo>
                  <a:pt x="0" y="73561"/>
                </a:lnTo>
                <a:cubicBezTo>
                  <a:pt x="0" y="32934"/>
                  <a:pt x="32934" y="0"/>
                  <a:pt x="73561" y="0"/>
                </a:cubicBezTo>
                <a:close/>
              </a:path>
            </a:pathLst>
          </a:custGeom>
          <a:solidFill>
            <a:srgbClr val="0F172A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34425" y="5305267"/>
            <a:ext cx="5185738" cy="1838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4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useEffect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34425" y="5489158"/>
            <a:ext cx="5185738" cy="1838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4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fetch</a:t>
            </a: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1014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'/api/users'</a:t>
            </a: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34425" y="5673050"/>
            <a:ext cx="5185738" cy="1838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.then(</a:t>
            </a:r>
            <a:r>
              <a:rPr lang="en-US" sz="1014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</a:t>
            </a: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=&gt; res.</a:t>
            </a:r>
            <a:r>
              <a:rPr lang="en-US" sz="1014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</a:t>
            </a: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())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34425" y="5856941"/>
            <a:ext cx="5185738" cy="1838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.then(</a:t>
            </a:r>
            <a:r>
              <a:rPr lang="en-US" sz="1014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</a:t>
            </a: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=&gt; </a:t>
            </a:r>
            <a:r>
              <a:rPr lang="en-US" sz="1014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setUsers</a:t>
            </a: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(data))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4425" y="6040833"/>
            <a:ext cx="5185738" cy="1838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r>
              <a:rPr lang="en-US" sz="1014" dirty="0">
                <a:solidFill>
                  <a:srgbClr val="EF44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catch</a:t>
            </a: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1014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err</a:t>
            </a: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=&gt; </a:t>
            </a:r>
            <a:r>
              <a:rPr lang="en-US" sz="1014" dirty="0">
                <a:solidFill>
                  <a:srgbClr val="EF444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console</a:t>
            </a:r>
            <a:r>
              <a:rPr lang="en-US" sz="1014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.error(err))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75160" y="4675439"/>
            <a:ext cx="5645466" cy="1811330"/>
          </a:xfrm>
          <a:custGeom>
            <a:avLst/>
            <a:gdLst/>
            <a:ahLst/>
            <a:cxnLst/>
            <a:rect l="l" t="t" r="r" b="b"/>
            <a:pathLst>
              <a:path w="5645466" h="1811330">
                <a:moveTo>
                  <a:pt x="147116" y="0"/>
                </a:moveTo>
                <a:lnTo>
                  <a:pt x="5498350" y="0"/>
                </a:lnTo>
                <a:cubicBezTo>
                  <a:pt x="5579600" y="0"/>
                  <a:pt x="5645466" y="65866"/>
                  <a:pt x="5645466" y="147116"/>
                </a:cubicBezTo>
                <a:lnTo>
                  <a:pt x="5645466" y="1664214"/>
                </a:lnTo>
                <a:cubicBezTo>
                  <a:pt x="5645466" y="1745464"/>
                  <a:pt x="5579600" y="1811330"/>
                  <a:pt x="5498350" y="1811330"/>
                </a:cubicBezTo>
                <a:lnTo>
                  <a:pt x="147116" y="1811330"/>
                </a:lnTo>
                <a:cubicBezTo>
                  <a:pt x="65866" y="1811330"/>
                  <a:pt x="0" y="1745464"/>
                  <a:pt x="0" y="1664214"/>
                </a:cubicBezTo>
                <a:lnTo>
                  <a:pt x="0" y="147116"/>
                </a:lnTo>
                <a:cubicBezTo>
                  <a:pt x="0" y="65921"/>
                  <a:pt x="65921" y="0"/>
                  <a:pt x="147116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EF444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349856" y="4873122"/>
            <a:ext cx="165502" cy="165502"/>
          </a:xfrm>
          <a:custGeom>
            <a:avLst/>
            <a:gdLst/>
            <a:ahLst/>
            <a:cxnLst/>
            <a:rect l="l" t="t" r="r" b="b"/>
            <a:pathLst>
              <a:path w="165502" h="165502">
                <a:moveTo>
                  <a:pt x="82751" y="0"/>
                </a:moveTo>
                <a:cubicBezTo>
                  <a:pt x="87503" y="0"/>
                  <a:pt x="91867" y="2618"/>
                  <a:pt x="94129" y="6788"/>
                </a:cubicBezTo>
                <a:lnTo>
                  <a:pt x="163951" y="136087"/>
                </a:lnTo>
                <a:cubicBezTo>
                  <a:pt x="166116" y="140095"/>
                  <a:pt x="166019" y="144944"/>
                  <a:pt x="163692" y="148855"/>
                </a:cubicBezTo>
                <a:cubicBezTo>
                  <a:pt x="161365" y="152766"/>
                  <a:pt x="157130" y="155158"/>
                  <a:pt x="152572" y="155158"/>
                </a:cubicBezTo>
                <a:lnTo>
                  <a:pt x="12930" y="155158"/>
                </a:lnTo>
                <a:cubicBezTo>
                  <a:pt x="8372" y="155158"/>
                  <a:pt x="4170" y="152766"/>
                  <a:pt x="1810" y="148855"/>
                </a:cubicBezTo>
                <a:cubicBezTo>
                  <a:pt x="-550" y="144944"/>
                  <a:pt x="-614" y="140095"/>
                  <a:pt x="1552" y="136087"/>
                </a:cubicBezTo>
                <a:lnTo>
                  <a:pt x="71373" y="6788"/>
                </a:lnTo>
                <a:cubicBezTo>
                  <a:pt x="73636" y="2618"/>
                  <a:pt x="77999" y="0"/>
                  <a:pt x="82751" y="0"/>
                </a:cubicBezTo>
                <a:close/>
                <a:moveTo>
                  <a:pt x="82751" y="54305"/>
                </a:moveTo>
                <a:cubicBezTo>
                  <a:pt x="78452" y="54305"/>
                  <a:pt x="74993" y="57764"/>
                  <a:pt x="74993" y="62063"/>
                </a:cubicBezTo>
                <a:lnTo>
                  <a:pt x="74993" y="98267"/>
                </a:lnTo>
                <a:cubicBezTo>
                  <a:pt x="74993" y="102566"/>
                  <a:pt x="78452" y="106025"/>
                  <a:pt x="82751" y="106025"/>
                </a:cubicBezTo>
                <a:cubicBezTo>
                  <a:pt x="87050" y="106025"/>
                  <a:pt x="90509" y="102566"/>
                  <a:pt x="90509" y="98267"/>
                </a:cubicBezTo>
                <a:lnTo>
                  <a:pt x="90509" y="62063"/>
                </a:lnTo>
                <a:cubicBezTo>
                  <a:pt x="90509" y="57764"/>
                  <a:pt x="87050" y="54305"/>
                  <a:pt x="82751" y="54305"/>
                </a:cubicBezTo>
                <a:close/>
                <a:moveTo>
                  <a:pt x="91382" y="124127"/>
                </a:moveTo>
                <a:cubicBezTo>
                  <a:pt x="91578" y="120923"/>
                  <a:pt x="89981" y="117875"/>
                  <a:pt x="87234" y="116214"/>
                </a:cubicBezTo>
                <a:cubicBezTo>
                  <a:pt x="84488" y="114553"/>
                  <a:pt x="81047" y="114553"/>
                  <a:pt x="78300" y="116214"/>
                </a:cubicBezTo>
                <a:cubicBezTo>
                  <a:pt x="75554" y="117875"/>
                  <a:pt x="73956" y="120923"/>
                  <a:pt x="74153" y="124127"/>
                </a:cubicBezTo>
                <a:cubicBezTo>
                  <a:pt x="73956" y="127330"/>
                  <a:pt x="75554" y="130378"/>
                  <a:pt x="78300" y="132039"/>
                </a:cubicBezTo>
                <a:cubicBezTo>
                  <a:pt x="81047" y="133701"/>
                  <a:pt x="84488" y="133701"/>
                  <a:pt x="87234" y="132039"/>
                </a:cubicBezTo>
                <a:cubicBezTo>
                  <a:pt x="89981" y="130378"/>
                  <a:pt x="91578" y="127330"/>
                  <a:pt x="91382" y="124127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538345" y="4827149"/>
            <a:ext cx="5213321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3" b="1" dirty="0">
                <a:solidFill>
                  <a:srgbClr val="EF444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Common Mistakes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45259" y="5231710"/>
            <a:ext cx="147113" cy="147113"/>
          </a:xfrm>
          <a:custGeom>
            <a:avLst/>
            <a:gdLst/>
            <a:ahLst/>
            <a:cxnLst/>
            <a:rect l="l" t="t" r="r" b="b"/>
            <a:pathLst>
              <a:path w="147113" h="147113">
                <a:moveTo>
                  <a:pt x="73557" y="147113"/>
                </a:moveTo>
                <a:cubicBezTo>
                  <a:pt x="114154" y="147113"/>
                  <a:pt x="147113" y="114154"/>
                  <a:pt x="147113" y="73557"/>
                </a:cubicBezTo>
                <a:cubicBezTo>
                  <a:pt x="147113" y="32960"/>
                  <a:pt x="114154" y="0"/>
                  <a:pt x="73557" y="0"/>
                </a:cubicBezTo>
                <a:cubicBezTo>
                  <a:pt x="32960" y="0"/>
                  <a:pt x="0" y="32960"/>
                  <a:pt x="0" y="73557"/>
                </a:cubicBezTo>
                <a:cubicBezTo>
                  <a:pt x="0" y="114154"/>
                  <a:pt x="32960" y="147113"/>
                  <a:pt x="73557" y="147113"/>
                </a:cubicBezTo>
                <a:close/>
                <a:moveTo>
                  <a:pt x="47984" y="47984"/>
                </a:moveTo>
                <a:cubicBezTo>
                  <a:pt x="50685" y="45283"/>
                  <a:pt x="55052" y="45283"/>
                  <a:pt x="57725" y="47984"/>
                </a:cubicBezTo>
                <a:lnTo>
                  <a:pt x="73528" y="63787"/>
                </a:lnTo>
                <a:lnTo>
                  <a:pt x="89331" y="47984"/>
                </a:lnTo>
                <a:cubicBezTo>
                  <a:pt x="92032" y="45283"/>
                  <a:pt x="96399" y="45283"/>
                  <a:pt x="99071" y="47984"/>
                </a:cubicBezTo>
                <a:cubicBezTo>
                  <a:pt x="101744" y="50685"/>
                  <a:pt x="101772" y="55052"/>
                  <a:pt x="99071" y="57725"/>
                </a:cubicBezTo>
                <a:lnTo>
                  <a:pt x="83268" y="73528"/>
                </a:lnTo>
                <a:lnTo>
                  <a:pt x="99071" y="89331"/>
                </a:lnTo>
                <a:cubicBezTo>
                  <a:pt x="101772" y="92032"/>
                  <a:pt x="101772" y="96399"/>
                  <a:pt x="99071" y="99071"/>
                </a:cubicBezTo>
                <a:cubicBezTo>
                  <a:pt x="96371" y="101744"/>
                  <a:pt x="92003" y="101772"/>
                  <a:pt x="89331" y="99071"/>
                </a:cubicBezTo>
                <a:lnTo>
                  <a:pt x="73528" y="83268"/>
                </a:lnTo>
                <a:lnTo>
                  <a:pt x="57725" y="99071"/>
                </a:lnTo>
                <a:cubicBezTo>
                  <a:pt x="55024" y="101772"/>
                  <a:pt x="50656" y="101772"/>
                  <a:pt x="47984" y="99071"/>
                </a:cubicBezTo>
                <a:cubicBezTo>
                  <a:pt x="45312" y="96371"/>
                  <a:pt x="45283" y="92003"/>
                  <a:pt x="47984" y="89331"/>
                </a:cubicBezTo>
                <a:lnTo>
                  <a:pt x="63787" y="73528"/>
                </a:lnTo>
                <a:lnTo>
                  <a:pt x="47984" y="57725"/>
                </a:lnTo>
                <a:cubicBezTo>
                  <a:pt x="45283" y="55024"/>
                  <a:pt x="45283" y="50656"/>
                  <a:pt x="47984" y="47984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6584318" y="5194932"/>
            <a:ext cx="2252670" cy="2206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58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ลืม </a:t>
            </a:r>
            <a:r>
              <a:rPr lang="en-US" sz="1158" b="1" dirty="0">
                <a:solidFill>
                  <a:srgbClr val="F472B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dependency array</a:t>
            </a:r>
            <a:r>
              <a:rPr lang="en-US" sz="1158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ใน useEffect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45259" y="5525937"/>
            <a:ext cx="147113" cy="147113"/>
          </a:xfrm>
          <a:custGeom>
            <a:avLst/>
            <a:gdLst/>
            <a:ahLst/>
            <a:cxnLst/>
            <a:rect l="l" t="t" r="r" b="b"/>
            <a:pathLst>
              <a:path w="147113" h="147113">
                <a:moveTo>
                  <a:pt x="73557" y="147113"/>
                </a:moveTo>
                <a:cubicBezTo>
                  <a:pt x="114154" y="147113"/>
                  <a:pt x="147113" y="114154"/>
                  <a:pt x="147113" y="73557"/>
                </a:cubicBezTo>
                <a:cubicBezTo>
                  <a:pt x="147113" y="32960"/>
                  <a:pt x="114154" y="0"/>
                  <a:pt x="73557" y="0"/>
                </a:cubicBezTo>
                <a:cubicBezTo>
                  <a:pt x="32960" y="0"/>
                  <a:pt x="0" y="32960"/>
                  <a:pt x="0" y="73557"/>
                </a:cubicBezTo>
                <a:cubicBezTo>
                  <a:pt x="0" y="114154"/>
                  <a:pt x="32960" y="147113"/>
                  <a:pt x="73557" y="147113"/>
                </a:cubicBezTo>
                <a:close/>
                <a:moveTo>
                  <a:pt x="47984" y="47984"/>
                </a:moveTo>
                <a:cubicBezTo>
                  <a:pt x="50685" y="45283"/>
                  <a:pt x="55052" y="45283"/>
                  <a:pt x="57725" y="47984"/>
                </a:cubicBezTo>
                <a:lnTo>
                  <a:pt x="73528" y="63787"/>
                </a:lnTo>
                <a:lnTo>
                  <a:pt x="89331" y="47984"/>
                </a:lnTo>
                <a:cubicBezTo>
                  <a:pt x="92032" y="45283"/>
                  <a:pt x="96399" y="45283"/>
                  <a:pt x="99071" y="47984"/>
                </a:cubicBezTo>
                <a:cubicBezTo>
                  <a:pt x="101744" y="50685"/>
                  <a:pt x="101772" y="55052"/>
                  <a:pt x="99071" y="57725"/>
                </a:cubicBezTo>
                <a:lnTo>
                  <a:pt x="83268" y="73528"/>
                </a:lnTo>
                <a:lnTo>
                  <a:pt x="99071" y="89331"/>
                </a:lnTo>
                <a:cubicBezTo>
                  <a:pt x="101772" y="92032"/>
                  <a:pt x="101772" y="96399"/>
                  <a:pt x="99071" y="99071"/>
                </a:cubicBezTo>
                <a:cubicBezTo>
                  <a:pt x="96371" y="101744"/>
                  <a:pt x="92003" y="101772"/>
                  <a:pt x="89331" y="99071"/>
                </a:cubicBezTo>
                <a:lnTo>
                  <a:pt x="73528" y="83268"/>
                </a:lnTo>
                <a:lnTo>
                  <a:pt x="57725" y="99071"/>
                </a:lnTo>
                <a:cubicBezTo>
                  <a:pt x="55024" y="101772"/>
                  <a:pt x="50656" y="101772"/>
                  <a:pt x="47984" y="99071"/>
                </a:cubicBezTo>
                <a:cubicBezTo>
                  <a:pt x="45312" y="96371"/>
                  <a:pt x="45283" y="92003"/>
                  <a:pt x="47984" y="89331"/>
                </a:cubicBezTo>
                <a:lnTo>
                  <a:pt x="63787" y="73528"/>
                </a:lnTo>
                <a:lnTo>
                  <a:pt x="47984" y="57725"/>
                </a:lnTo>
                <a:cubicBezTo>
                  <a:pt x="45283" y="55024"/>
                  <a:pt x="45283" y="50656"/>
                  <a:pt x="47984" y="47984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6584318" y="5489158"/>
            <a:ext cx="1471131" cy="2206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58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ไม่จัดการ </a:t>
            </a:r>
            <a:r>
              <a:rPr lang="en-US" sz="1158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loading state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45259" y="5820163"/>
            <a:ext cx="147113" cy="147113"/>
          </a:xfrm>
          <a:custGeom>
            <a:avLst/>
            <a:gdLst/>
            <a:ahLst/>
            <a:cxnLst/>
            <a:rect l="l" t="t" r="r" b="b"/>
            <a:pathLst>
              <a:path w="147113" h="147113">
                <a:moveTo>
                  <a:pt x="73557" y="147113"/>
                </a:moveTo>
                <a:cubicBezTo>
                  <a:pt x="114154" y="147113"/>
                  <a:pt x="147113" y="114154"/>
                  <a:pt x="147113" y="73557"/>
                </a:cubicBezTo>
                <a:cubicBezTo>
                  <a:pt x="147113" y="32960"/>
                  <a:pt x="114154" y="0"/>
                  <a:pt x="73557" y="0"/>
                </a:cubicBezTo>
                <a:cubicBezTo>
                  <a:pt x="32960" y="0"/>
                  <a:pt x="0" y="32960"/>
                  <a:pt x="0" y="73557"/>
                </a:cubicBezTo>
                <a:cubicBezTo>
                  <a:pt x="0" y="114154"/>
                  <a:pt x="32960" y="147113"/>
                  <a:pt x="73557" y="147113"/>
                </a:cubicBezTo>
                <a:close/>
                <a:moveTo>
                  <a:pt x="47984" y="47984"/>
                </a:moveTo>
                <a:cubicBezTo>
                  <a:pt x="50685" y="45283"/>
                  <a:pt x="55052" y="45283"/>
                  <a:pt x="57725" y="47984"/>
                </a:cubicBezTo>
                <a:lnTo>
                  <a:pt x="73528" y="63787"/>
                </a:lnTo>
                <a:lnTo>
                  <a:pt x="89331" y="47984"/>
                </a:lnTo>
                <a:cubicBezTo>
                  <a:pt x="92032" y="45283"/>
                  <a:pt x="96399" y="45283"/>
                  <a:pt x="99071" y="47984"/>
                </a:cubicBezTo>
                <a:cubicBezTo>
                  <a:pt x="101744" y="50685"/>
                  <a:pt x="101772" y="55052"/>
                  <a:pt x="99071" y="57725"/>
                </a:cubicBezTo>
                <a:lnTo>
                  <a:pt x="83268" y="73528"/>
                </a:lnTo>
                <a:lnTo>
                  <a:pt x="99071" y="89331"/>
                </a:lnTo>
                <a:cubicBezTo>
                  <a:pt x="101772" y="92032"/>
                  <a:pt x="101772" y="96399"/>
                  <a:pt x="99071" y="99071"/>
                </a:cubicBezTo>
                <a:cubicBezTo>
                  <a:pt x="96371" y="101744"/>
                  <a:pt x="92003" y="101772"/>
                  <a:pt x="89331" y="99071"/>
                </a:cubicBezTo>
                <a:lnTo>
                  <a:pt x="73528" y="83268"/>
                </a:lnTo>
                <a:lnTo>
                  <a:pt x="57725" y="99071"/>
                </a:lnTo>
                <a:cubicBezTo>
                  <a:pt x="55024" y="101772"/>
                  <a:pt x="50656" y="101772"/>
                  <a:pt x="47984" y="99071"/>
                </a:cubicBezTo>
                <a:cubicBezTo>
                  <a:pt x="45312" y="96371"/>
                  <a:pt x="45283" y="92003"/>
                  <a:pt x="47984" y="89331"/>
                </a:cubicBezTo>
                <a:lnTo>
                  <a:pt x="63787" y="73528"/>
                </a:lnTo>
                <a:lnTo>
                  <a:pt x="47984" y="57725"/>
                </a:lnTo>
                <a:cubicBezTo>
                  <a:pt x="45283" y="55024"/>
                  <a:pt x="45283" y="50656"/>
                  <a:pt x="47984" y="47984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584318" y="5783385"/>
            <a:ext cx="1250462" cy="2206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58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ไม่มี </a:t>
            </a:r>
            <a:r>
              <a:rPr lang="en-US" sz="1158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 handling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45259" y="6114389"/>
            <a:ext cx="147113" cy="147113"/>
          </a:xfrm>
          <a:custGeom>
            <a:avLst/>
            <a:gdLst/>
            <a:ahLst/>
            <a:cxnLst/>
            <a:rect l="l" t="t" r="r" b="b"/>
            <a:pathLst>
              <a:path w="147113" h="147113">
                <a:moveTo>
                  <a:pt x="73557" y="147113"/>
                </a:moveTo>
                <a:cubicBezTo>
                  <a:pt x="114154" y="147113"/>
                  <a:pt x="147113" y="114154"/>
                  <a:pt x="147113" y="73557"/>
                </a:cubicBezTo>
                <a:cubicBezTo>
                  <a:pt x="147113" y="32960"/>
                  <a:pt x="114154" y="0"/>
                  <a:pt x="73557" y="0"/>
                </a:cubicBezTo>
                <a:cubicBezTo>
                  <a:pt x="32960" y="0"/>
                  <a:pt x="0" y="32960"/>
                  <a:pt x="0" y="73557"/>
                </a:cubicBezTo>
                <a:cubicBezTo>
                  <a:pt x="0" y="114154"/>
                  <a:pt x="32960" y="147113"/>
                  <a:pt x="73557" y="147113"/>
                </a:cubicBezTo>
                <a:close/>
                <a:moveTo>
                  <a:pt x="47984" y="47984"/>
                </a:moveTo>
                <a:cubicBezTo>
                  <a:pt x="50685" y="45283"/>
                  <a:pt x="55052" y="45283"/>
                  <a:pt x="57725" y="47984"/>
                </a:cubicBezTo>
                <a:lnTo>
                  <a:pt x="73528" y="63787"/>
                </a:lnTo>
                <a:lnTo>
                  <a:pt x="89331" y="47984"/>
                </a:lnTo>
                <a:cubicBezTo>
                  <a:pt x="92032" y="45283"/>
                  <a:pt x="96399" y="45283"/>
                  <a:pt x="99071" y="47984"/>
                </a:cubicBezTo>
                <a:cubicBezTo>
                  <a:pt x="101744" y="50685"/>
                  <a:pt x="101772" y="55052"/>
                  <a:pt x="99071" y="57725"/>
                </a:cubicBezTo>
                <a:lnTo>
                  <a:pt x="83268" y="73528"/>
                </a:lnTo>
                <a:lnTo>
                  <a:pt x="99071" y="89331"/>
                </a:lnTo>
                <a:cubicBezTo>
                  <a:pt x="101772" y="92032"/>
                  <a:pt x="101772" y="96399"/>
                  <a:pt x="99071" y="99071"/>
                </a:cubicBezTo>
                <a:cubicBezTo>
                  <a:pt x="96371" y="101744"/>
                  <a:pt x="92003" y="101772"/>
                  <a:pt x="89331" y="99071"/>
                </a:cubicBezTo>
                <a:lnTo>
                  <a:pt x="73528" y="83268"/>
                </a:lnTo>
                <a:lnTo>
                  <a:pt x="57725" y="99071"/>
                </a:lnTo>
                <a:cubicBezTo>
                  <a:pt x="55024" y="101772"/>
                  <a:pt x="50656" y="101772"/>
                  <a:pt x="47984" y="99071"/>
                </a:cubicBezTo>
                <a:cubicBezTo>
                  <a:pt x="45312" y="96371"/>
                  <a:pt x="45283" y="92003"/>
                  <a:pt x="47984" y="89331"/>
                </a:cubicBezTo>
                <a:lnTo>
                  <a:pt x="63787" y="73528"/>
                </a:lnTo>
                <a:lnTo>
                  <a:pt x="47984" y="57725"/>
                </a:lnTo>
                <a:cubicBezTo>
                  <a:pt x="45283" y="55024"/>
                  <a:pt x="45283" y="50656"/>
                  <a:pt x="47984" y="47984"/>
                </a:cubicBezTo>
                <a:close/>
              </a:path>
            </a:pathLst>
          </a:custGeom>
          <a:solidFill>
            <a:srgbClr val="EF444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584318" y="6077611"/>
            <a:ext cx="1673412" cy="2206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58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เรียก API ใน </a:t>
            </a:r>
            <a:r>
              <a:rPr lang="en-US" sz="1158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render phase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878" y="376878"/>
            <a:ext cx="11607839" cy="376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71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Tailwind CSS &amp; UI Libraries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76878" y="866819"/>
            <a:ext cx="1206009" cy="37688"/>
          </a:xfrm>
          <a:custGeom>
            <a:avLst/>
            <a:gdLst/>
            <a:ahLst/>
            <a:cxnLst/>
            <a:rect l="l" t="t" r="r" b="b"/>
            <a:pathLst>
              <a:path w="1206009" h="37688">
                <a:moveTo>
                  <a:pt x="18844" y="0"/>
                </a:moveTo>
                <a:lnTo>
                  <a:pt x="1187165" y="0"/>
                </a:lnTo>
                <a:cubicBezTo>
                  <a:pt x="1197573" y="0"/>
                  <a:pt x="1206009" y="8437"/>
                  <a:pt x="1206009" y="18844"/>
                </a:cubicBezTo>
                <a:lnTo>
                  <a:pt x="1206009" y="18844"/>
                </a:lnTo>
                <a:cubicBezTo>
                  <a:pt x="1206009" y="29251"/>
                  <a:pt x="1197573" y="37688"/>
                  <a:pt x="1187165" y="37688"/>
                </a:cubicBezTo>
                <a:lnTo>
                  <a:pt x="18844" y="37688"/>
                </a:lnTo>
                <a:cubicBezTo>
                  <a:pt x="8444" y="37688"/>
                  <a:pt x="0" y="29244"/>
                  <a:pt x="0" y="18844"/>
                </a:cubicBezTo>
                <a:lnTo>
                  <a:pt x="0" y="18844"/>
                </a:lnTo>
                <a:cubicBezTo>
                  <a:pt x="0" y="8444"/>
                  <a:pt x="8444" y="0"/>
                  <a:pt x="18844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100000">
                <a:srgbClr val="818CF8"/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76878" y="1017570"/>
            <a:ext cx="11532464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สร้าง UI สวยงามได้เร็วขึ้นด้วย Utility-First CSS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589" y="1436847"/>
            <a:ext cx="4475425" cy="1856124"/>
          </a:xfrm>
          <a:custGeom>
            <a:avLst/>
            <a:gdLst/>
            <a:ahLst/>
            <a:cxnLst/>
            <a:rect l="l" t="t" r="r" b="b"/>
            <a:pathLst>
              <a:path w="4475425" h="1856124">
                <a:moveTo>
                  <a:pt x="150754" y="0"/>
                </a:moveTo>
                <a:lnTo>
                  <a:pt x="4324671" y="0"/>
                </a:lnTo>
                <a:cubicBezTo>
                  <a:pt x="4407930" y="0"/>
                  <a:pt x="4475425" y="67495"/>
                  <a:pt x="4475425" y="150754"/>
                </a:cubicBezTo>
                <a:lnTo>
                  <a:pt x="4475425" y="1705369"/>
                </a:lnTo>
                <a:cubicBezTo>
                  <a:pt x="4475425" y="1788629"/>
                  <a:pt x="4407930" y="1856124"/>
                  <a:pt x="4324671" y="1856124"/>
                </a:cubicBezTo>
                <a:lnTo>
                  <a:pt x="150754" y="1856124"/>
                </a:lnTo>
                <a:cubicBezTo>
                  <a:pt x="67495" y="1856124"/>
                  <a:pt x="0" y="1788629"/>
                  <a:pt x="0" y="1705369"/>
                </a:cubicBezTo>
                <a:lnTo>
                  <a:pt x="0" y="150754"/>
                </a:lnTo>
                <a:cubicBezTo>
                  <a:pt x="0" y="67495"/>
                  <a:pt x="67495" y="0"/>
                  <a:pt x="150754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100000">
                <a:srgbClr val="38BDF8">
                  <a:alpha val="5000"/>
                </a:srgbClr>
              </a:gs>
            </a:gsLst>
            <a:lin ang="2700000" scaled="1"/>
          </a:gra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60606" y="1629997"/>
            <a:ext cx="188439" cy="188439"/>
          </a:xfrm>
          <a:custGeom>
            <a:avLst/>
            <a:gdLst/>
            <a:ahLst/>
            <a:cxnLst/>
            <a:rect l="l" t="t" r="r" b="b"/>
            <a:pathLst>
              <a:path w="188439" h="188439">
                <a:moveTo>
                  <a:pt x="105997" y="11777"/>
                </a:moveTo>
                <a:cubicBezTo>
                  <a:pt x="105997" y="18292"/>
                  <a:pt x="111260" y="23555"/>
                  <a:pt x="117774" y="23555"/>
                </a:cubicBezTo>
                <a:lnTo>
                  <a:pt x="132496" y="23555"/>
                </a:lnTo>
                <a:cubicBezTo>
                  <a:pt x="137391" y="23555"/>
                  <a:pt x="141329" y="27493"/>
                  <a:pt x="141329" y="32388"/>
                </a:cubicBezTo>
                <a:cubicBezTo>
                  <a:pt x="141329" y="37283"/>
                  <a:pt x="137391" y="41221"/>
                  <a:pt x="132496" y="41221"/>
                </a:cubicBezTo>
                <a:lnTo>
                  <a:pt x="11777" y="41221"/>
                </a:lnTo>
                <a:cubicBezTo>
                  <a:pt x="5263" y="41221"/>
                  <a:pt x="0" y="46484"/>
                  <a:pt x="0" y="52998"/>
                </a:cubicBezTo>
                <a:cubicBezTo>
                  <a:pt x="0" y="59513"/>
                  <a:pt x="5263" y="64776"/>
                  <a:pt x="11777" y="64776"/>
                </a:cubicBezTo>
                <a:lnTo>
                  <a:pt x="132496" y="64776"/>
                </a:lnTo>
                <a:cubicBezTo>
                  <a:pt x="150383" y="64776"/>
                  <a:pt x="164884" y="50275"/>
                  <a:pt x="164884" y="32388"/>
                </a:cubicBezTo>
                <a:cubicBezTo>
                  <a:pt x="164884" y="14501"/>
                  <a:pt x="150383" y="0"/>
                  <a:pt x="132496" y="0"/>
                </a:cubicBezTo>
                <a:lnTo>
                  <a:pt x="117774" y="0"/>
                </a:lnTo>
                <a:cubicBezTo>
                  <a:pt x="111260" y="0"/>
                  <a:pt x="105997" y="5263"/>
                  <a:pt x="105997" y="11777"/>
                </a:cubicBezTo>
                <a:close/>
                <a:moveTo>
                  <a:pt x="129552" y="141329"/>
                </a:moveTo>
                <a:cubicBezTo>
                  <a:pt x="129552" y="147844"/>
                  <a:pt x="134815" y="153107"/>
                  <a:pt x="141329" y="153107"/>
                </a:cubicBezTo>
                <a:lnTo>
                  <a:pt x="153107" y="153107"/>
                </a:lnTo>
                <a:cubicBezTo>
                  <a:pt x="172613" y="153107"/>
                  <a:pt x="188439" y="137281"/>
                  <a:pt x="188439" y="117774"/>
                </a:cubicBezTo>
                <a:cubicBezTo>
                  <a:pt x="188439" y="98268"/>
                  <a:pt x="172613" y="82442"/>
                  <a:pt x="153107" y="82442"/>
                </a:cubicBezTo>
                <a:lnTo>
                  <a:pt x="11777" y="82442"/>
                </a:lnTo>
                <a:cubicBezTo>
                  <a:pt x="5263" y="82442"/>
                  <a:pt x="0" y="87705"/>
                  <a:pt x="0" y="94219"/>
                </a:cubicBezTo>
                <a:cubicBezTo>
                  <a:pt x="0" y="100734"/>
                  <a:pt x="5263" y="105997"/>
                  <a:pt x="11777" y="105997"/>
                </a:cubicBezTo>
                <a:lnTo>
                  <a:pt x="153107" y="105997"/>
                </a:lnTo>
                <a:cubicBezTo>
                  <a:pt x="159621" y="105997"/>
                  <a:pt x="164884" y="111260"/>
                  <a:pt x="164884" y="117774"/>
                </a:cubicBezTo>
                <a:cubicBezTo>
                  <a:pt x="164884" y="124289"/>
                  <a:pt x="159621" y="129552"/>
                  <a:pt x="153107" y="129552"/>
                </a:cubicBezTo>
                <a:lnTo>
                  <a:pt x="141329" y="129552"/>
                </a:lnTo>
                <a:cubicBezTo>
                  <a:pt x="134815" y="129552"/>
                  <a:pt x="129552" y="134815"/>
                  <a:pt x="129552" y="141329"/>
                </a:cubicBezTo>
                <a:close/>
                <a:moveTo>
                  <a:pt x="47110" y="188439"/>
                </a:moveTo>
                <a:lnTo>
                  <a:pt x="61832" y="188439"/>
                </a:lnTo>
                <a:cubicBezTo>
                  <a:pt x="79719" y="188439"/>
                  <a:pt x="94219" y="173938"/>
                  <a:pt x="94219" y="156051"/>
                </a:cubicBezTo>
                <a:cubicBezTo>
                  <a:pt x="94219" y="138164"/>
                  <a:pt x="79719" y="123663"/>
                  <a:pt x="61832" y="123663"/>
                </a:cubicBezTo>
                <a:lnTo>
                  <a:pt x="11777" y="123663"/>
                </a:lnTo>
                <a:cubicBezTo>
                  <a:pt x="5263" y="123663"/>
                  <a:pt x="0" y="128926"/>
                  <a:pt x="0" y="135440"/>
                </a:cubicBezTo>
                <a:cubicBezTo>
                  <a:pt x="0" y="141955"/>
                  <a:pt x="5263" y="147218"/>
                  <a:pt x="11777" y="147218"/>
                </a:cubicBezTo>
                <a:lnTo>
                  <a:pt x="61832" y="147218"/>
                </a:lnTo>
                <a:cubicBezTo>
                  <a:pt x="66727" y="147218"/>
                  <a:pt x="70665" y="151156"/>
                  <a:pt x="70665" y="156051"/>
                </a:cubicBezTo>
                <a:cubicBezTo>
                  <a:pt x="70665" y="160946"/>
                  <a:pt x="66727" y="164884"/>
                  <a:pt x="61832" y="164884"/>
                </a:cubicBezTo>
                <a:lnTo>
                  <a:pt x="47110" y="164884"/>
                </a:lnTo>
                <a:cubicBezTo>
                  <a:pt x="40595" y="164884"/>
                  <a:pt x="35332" y="170147"/>
                  <a:pt x="35332" y="176662"/>
                </a:cubicBezTo>
                <a:cubicBezTo>
                  <a:pt x="35332" y="183176"/>
                  <a:pt x="40595" y="188439"/>
                  <a:pt x="47110" y="188439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72600" y="1592309"/>
            <a:ext cx="4023172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Tailwind CSS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37051" y="1969187"/>
            <a:ext cx="4239876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Utility-First CSS Framework</a:t>
            </a:r>
            <a:r>
              <a:rPr lang="en-US" sz="1187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เขียน CSS โดยใช้ class สำเร็จรูป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37051" y="2308377"/>
            <a:ext cx="4164501" cy="829131"/>
          </a:xfrm>
          <a:custGeom>
            <a:avLst/>
            <a:gdLst/>
            <a:ahLst/>
            <a:cxnLst/>
            <a:rect l="l" t="t" r="r" b="b"/>
            <a:pathLst>
              <a:path w="4164501" h="829131">
                <a:moveTo>
                  <a:pt x="75376" y="0"/>
                </a:moveTo>
                <a:lnTo>
                  <a:pt x="4089124" y="0"/>
                </a:lnTo>
                <a:cubicBezTo>
                  <a:pt x="4130754" y="0"/>
                  <a:pt x="4164501" y="33747"/>
                  <a:pt x="4164501" y="75376"/>
                </a:cubicBezTo>
                <a:lnTo>
                  <a:pt x="4164501" y="753755"/>
                </a:lnTo>
                <a:cubicBezTo>
                  <a:pt x="4164501" y="795384"/>
                  <a:pt x="4130754" y="829131"/>
                  <a:pt x="4089124" y="829131"/>
                </a:cubicBezTo>
                <a:lnTo>
                  <a:pt x="75376" y="829131"/>
                </a:lnTo>
                <a:cubicBezTo>
                  <a:pt x="33775" y="829131"/>
                  <a:pt x="0" y="795356"/>
                  <a:pt x="0" y="753755"/>
                </a:cubicBezTo>
                <a:lnTo>
                  <a:pt x="0" y="75376"/>
                </a:lnTo>
                <a:cubicBezTo>
                  <a:pt x="0" y="33775"/>
                  <a:pt x="33775" y="0"/>
                  <a:pt x="75376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650114" y="2421440"/>
            <a:ext cx="4004328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F1F5F9">
                    <a:alpha val="5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/* แทนที่จะเขียน CSS แยก */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50114" y="2647567"/>
            <a:ext cx="4004328" cy="376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017923" y="1436847"/>
            <a:ext cx="6793224" cy="1856124"/>
          </a:xfrm>
          <a:custGeom>
            <a:avLst/>
            <a:gdLst/>
            <a:ahLst/>
            <a:cxnLst/>
            <a:rect l="l" t="t" r="r" b="b"/>
            <a:pathLst>
              <a:path w="6793224" h="1856124">
                <a:moveTo>
                  <a:pt x="150754" y="0"/>
                </a:moveTo>
                <a:lnTo>
                  <a:pt x="6642470" y="0"/>
                </a:lnTo>
                <a:cubicBezTo>
                  <a:pt x="6725729" y="0"/>
                  <a:pt x="6793224" y="67495"/>
                  <a:pt x="6793224" y="150754"/>
                </a:cubicBezTo>
                <a:lnTo>
                  <a:pt x="6793224" y="1705369"/>
                </a:lnTo>
                <a:cubicBezTo>
                  <a:pt x="6793224" y="1788629"/>
                  <a:pt x="6725729" y="1856124"/>
                  <a:pt x="6642470" y="1856124"/>
                </a:cubicBezTo>
                <a:lnTo>
                  <a:pt x="150754" y="1856124"/>
                </a:lnTo>
                <a:cubicBezTo>
                  <a:pt x="67495" y="1856124"/>
                  <a:pt x="0" y="1788629"/>
                  <a:pt x="0" y="1705369"/>
                </a:cubicBezTo>
                <a:lnTo>
                  <a:pt x="0" y="150754"/>
                </a:lnTo>
                <a:cubicBezTo>
                  <a:pt x="0" y="67495"/>
                  <a:pt x="67495" y="0"/>
                  <a:pt x="150754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F1F5F9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5173385" y="1592309"/>
            <a:ext cx="6576519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ทำไมใช้ Tailwind?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192229" y="2006875"/>
            <a:ext cx="150751" cy="150751"/>
          </a:xfrm>
          <a:custGeom>
            <a:avLst/>
            <a:gdLst/>
            <a:ahLst/>
            <a:cxnLst/>
            <a:rect l="l" t="t" r="r" b="b"/>
            <a:pathLst>
              <a:path w="150751" h="150751">
                <a:moveTo>
                  <a:pt x="75376" y="150751"/>
                </a:moveTo>
                <a:cubicBezTo>
                  <a:pt x="116976" y="150751"/>
                  <a:pt x="150751" y="116976"/>
                  <a:pt x="150751" y="75376"/>
                </a:cubicBezTo>
                <a:cubicBezTo>
                  <a:pt x="150751" y="33775"/>
                  <a:pt x="116976" y="0"/>
                  <a:pt x="75376" y="0"/>
                </a:cubicBezTo>
                <a:cubicBezTo>
                  <a:pt x="33775" y="0"/>
                  <a:pt x="0" y="33775"/>
                  <a:pt x="0" y="75376"/>
                </a:cubicBezTo>
                <a:cubicBezTo>
                  <a:pt x="0" y="116976"/>
                  <a:pt x="33775" y="150751"/>
                  <a:pt x="75376" y="150751"/>
                </a:cubicBezTo>
                <a:close/>
                <a:moveTo>
                  <a:pt x="100226" y="62627"/>
                </a:moveTo>
                <a:lnTo>
                  <a:pt x="76671" y="100314"/>
                </a:lnTo>
                <a:cubicBezTo>
                  <a:pt x="75434" y="102287"/>
                  <a:pt x="73315" y="103524"/>
                  <a:pt x="70988" y="103641"/>
                </a:cubicBezTo>
                <a:cubicBezTo>
                  <a:pt x="68662" y="103759"/>
                  <a:pt x="66425" y="102699"/>
                  <a:pt x="65041" y="100815"/>
                </a:cubicBezTo>
                <a:lnTo>
                  <a:pt x="50908" y="81971"/>
                </a:lnTo>
                <a:cubicBezTo>
                  <a:pt x="48552" y="78850"/>
                  <a:pt x="49200" y="74433"/>
                  <a:pt x="52321" y="72078"/>
                </a:cubicBezTo>
                <a:cubicBezTo>
                  <a:pt x="55442" y="69722"/>
                  <a:pt x="59859" y="70370"/>
                  <a:pt x="62214" y="73491"/>
                </a:cubicBezTo>
                <a:lnTo>
                  <a:pt x="70164" y="84091"/>
                </a:lnTo>
                <a:lnTo>
                  <a:pt x="88242" y="55148"/>
                </a:lnTo>
                <a:cubicBezTo>
                  <a:pt x="90303" y="51850"/>
                  <a:pt x="94661" y="50820"/>
                  <a:pt x="97988" y="52910"/>
                </a:cubicBezTo>
                <a:cubicBezTo>
                  <a:pt x="101315" y="55001"/>
                  <a:pt x="102316" y="59329"/>
                  <a:pt x="100226" y="62656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5437200" y="1969187"/>
            <a:ext cx="261930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ไม่ต้องสลับไปมาระหว่าง HTML/CSS files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490500" y="2006875"/>
            <a:ext cx="150751" cy="150751"/>
          </a:xfrm>
          <a:custGeom>
            <a:avLst/>
            <a:gdLst/>
            <a:ahLst/>
            <a:cxnLst/>
            <a:rect l="l" t="t" r="r" b="b"/>
            <a:pathLst>
              <a:path w="150751" h="150751">
                <a:moveTo>
                  <a:pt x="75376" y="150751"/>
                </a:moveTo>
                <a:cubicBezTo>
                  <a:pt x="116976" y="150751"/>
                  <a:pt x="150751" y="116976"/>
                  <a:pt x="150751" y="75376"/>
                </a:cubicBezTo>
                <a:cubicBezTo>
                  <a:pt x="150751" y="33775"/>
                  <a:pt x="116976" y="0"/>
                  <a:pt x="75376" y="0"/>
                </a:cubicBezTo>
                <a:cubicBezTo>
                  <a:pt x="33775" y="0"/>
                  <a:pt x="0" y="33775"/>
                  <a:pt x="0" y="75376"/>
                </a:cubicBezTo>
                <a:cubicBezTo>
                  <a:pt x="0" y="116976"/>
                  <a:pt x="33775" y="150751"/>
                  <a:pt x="75376" y="150751"/>
                </a:cubicBezTo>
                <a:close/>
                <a:moveTo>
                  <a:pt x="100226" y="62627"/>
                </a:moveTo>
                <a:lnTo>
                  <a:pt x="76671" y="100314"/>
                </a:lnTo>
                <a:cubicBezTo>
                  <a:pt x="75434" y="102287"/>
                  <a:pt x="73315" y="103524"/>
                  <a:pt x="70988" y="103641"/>
                </a:cubicBezTo>
                <a:cubicBezTo>
                  <a:pt x="68662" y="103759"/>
                  <a:pt x="66425" y="102699"/>
                  <a:pt x="65041" y="100815"/>
                </a:cubicBezTo>
                <a:lnTo>
                  <a:pt x="50908" y="81971"/>
                </a:lnTo>
                <a:cubicBezTo>
                  <a:pt x="48552" y="78850"/>
                  <a:pt x="49200" y="74433"/>
                  <a:pt x="52321" y="72078"/>
                </a:cubicBezTo>
                <a:cubicBezTo>
                  <a:pt x="55442" y="69722"/>
                  <a:pt x="59859" y="70370"/>
                  <a:pt x="62214" y="73491"/>
                </a:cubicBezTo>
                <a:lnTo>
                  <a:pt x="70164" y="84091"/>
                </a:lnTo>
                <a:lnTo>
                  <a:pt x="88242" y="55148"/>
                </a:lnTo>
                <a:cubicBezTo>
                  <a:pt x="90303" y="51850"/>
                  <a:pt x="94661" y="50820"/>
                  <a:pt x="97988" y="52910"/>
                </a:cubicBezTo>
                <a:cubicBezTo>
                  <a:pt x="101315" y="55001"/>
                  <a:pt x="102316" y="59329"/>
                  <a:pt x="100226" y="62656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8735470" y="1969187"/>
            <a:ext cx="2430862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Responsive ด้วย prefix (sm:, md:, lg:)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192229" y="2346065"/>
            <a:ext cx="150751" cy="150751"/>
          </a:xfrm>
          <a:custGeom>
            <a:avLst/>
            <a:gdLst/>
            <a:ahLst/>
            <a:cxnLst/>
            <a:rect l="l" t="t" r="r" b="b"/>
            <a:pathLst>
              <a:path w="150751" h="150751">
                <a:moveTo>
                  <a:pt x="75376" y="150751"/>
                </a:moveTo>
                <a:cubicBezTo>
                  <a:pt x="116976" y="150751"/>
                  <a:pt x="150751" y="116976"/>
                  <a:pt x="150751" y="75376"/>
                </a:cubicBezTo>
                <a:cubicBezTo>
                  <a:pt x="150751" y="33775"/>
                  <a:pt x="116976" y="0"/>
                  <a:pt x="75376" y="0"/>
                </a:cubicBezTo>
                <a:cubicBezTo>
                  <a:pt x="33775" y="0"/>
                  <a:pt x="0" y="33775"/>
                  <a:pt x="0" y="75376"/>
                </a:cubicBezTo>
                <a:cubicBezTo>
                  <a:pt x="0" y="116976"/>
                  <a:pt x="33775" y="150751"/>
                  <a:pt x="75376" y="150751"/>
                </a:cubicBezTo>
                <a:close/>
                <a:moveTo>
                  <a:pt x="100226" y="62627"/>
                </a:moveTo>
                <a:lnTo>
                  <a:pt x="76671" y="100314"/>
                </a:lnTo>
                <a:cubicBezTo>
                  <a:pt x="75434" y="102287"/>
                  <a:pt x="73315" y="103524"/>
                  <a:pt x="70988" y="103641"/>
                </a:cubicBezTo>
                <a:cubicBezTo>
                  <a:pt x="68662" y="103759"/>
                  <a:pt x="66425" y="102699"/>
                  <a:pt x="65041" y="100815"/>
                </a:cubicBezTo>
                <a:lnTo>
                  <a:pt x="50908" y="81971"/>
                </a:lnTo>
                <a:cubicBezTo>
                  <a:pt x="48552" y="78850"/>
                  <a:pt x="49200" y="74433"/>
                  <a:pt x="52321" y="72078"/>
                </a:cubicBezTo>
                <a:cubicBezTo>
                  <a:pt x="55442" y="69722"/>
                  <a:pt x="59859" y="70370"/>
                  <a:pt x="62214" y="73491"/>
                </a:cubicBezTo>
                <a:lnTo>
                  <a:pt x="70164" y="84091"/>
                </a:lnTo>
                <a:lnTo>
                  <a:pt x="88242" y="55148"/>
                </a:lnTo>
                <a:cubicBezTo>
                  <a:pt x="90303" y="51850"/>
                  <a:pt x="94661" y="50820"/>
                  <a:pt x="97988" y="52910"/>
                </a:cubicBezTo>
                <a:cubicBezTo>
                  <a:pt x="101315" y="55001"/>
                  <a:pt x="102316" y="59329"/>
                  <a:pt x="100226" y="62656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5437200" y="2308377"/>
            <a:ext cx="198803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Design System ที่สอดคล้องกัน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490500" y="2346065"/>
            <a:ext cx="150751" cy="150751"/>
          </a:xfrm>
          <a:custGeom>
            <a:avLst/>
            <a:gdLst/>
            <a:ahLst/>
            <a:cxnLst/>
            <a:rect l="l" t="t" r="r" b="b"/>
            <a:pathLst>
              <a:path w="150751" h="150751">
                <a:moveTo>
                  <a:pt x="75376" y="150751"/>
                </a:moveTo>
                <a:cubicBezTo>
                  <a:pt x="116976" y="150751"/>
                  <a:pt x="150751" y="116976"/>
                  <a:pt x="150751" y="75376"/>
                </a:cubicBezTo>
                <a:cubicBezTo>
                  <a:pt x="150751" y="33775"/>
                  <a:pt x="116976" y="0"/>
                  <a:pt x="75376" y="0"/>
                </a:cubicBezTo>
                <a:cubicBezTo>
                  <a:pt x="33775" y="0"/>
                  <a:pt x="0" y="33775"/>
                  <a:pt x="0" y="75376"/>
                </a:cubicBezTo>
                <a:cubicBezTo>
                  <a:pt x="0" y="116976"/>
                  <a:pt x="33775" y="150751"/>
                  <a:pt x="75376" y="150751"/>
                </a:cubicBezTo>
                <a:close/>
                <a:moveTo>
                  <a:pt x="100226" y="62627"/>
                </a:moveTo>
                <a:lnTo>
                  <a:pt x="76671" y="100314"/>
                </a:lnTo>
                <a:cubicBezTo>
                  <a:pt x="75434" y="102287"/>
                  <a:pt x="73315" y="103524"/>
                  <a:pt x="70988" y="103641"/>
                </a:cubicBezTo>
                <a:cubicBezTo>
                  <a:pt x="68662" y="103759"/>
                  <a:pt x="66425" y="102699"/>
                  <a:pt x="65041" y="100815"/>
                </a:cubicBezTo>
                <a:lnTo>
                  <a:pt x="50908" y="81971"/>
                </a:lnTo>
                <a:cubicBezTo>
                  <a:pt x="48552" y="78850"/>
                  <a:pt x="49200" y="74433"/>
                  <a:pt x="52321" y="72078"/>
                </a:cubicBezTo>
                <a:cubicBezTo>
                  <a:pt x="55442" y="69722"/>
                  <a:pt x="59859" y="70370"/>
                  <a:pt x="62214" y="73491"/>
                </a:cubicBezTo>
                <a:lnTo>
                  <a:pt x="70164" y="84091"/>
                </a:lnTo>
                <a:lnTo>
                  <a:pt x="88242" y="55148"/>
                </a:lnTo>
                <a:cubicBezTo>
                  <a:pt x="90303" y="51850"/>
                  <a:pt x="94661" y="50820"/>
                  <a:pt x="97988" y="52910"/>
                </a:cubicBezTo>
                <a:cubicBezTo>
                  <a:pt x="101315" y="55001"/>
                  <a:pt x="102316" y="59329"/>
                  <a:pt x="100226" y="62656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8735470" y="2308377"/>
            <a:ext cx="2298955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Tree-shaking เอา unused CSS ออก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1589" y="3453144"/>
            <a:ext cx="11428822" cy="1761904"/>
          </a:xfrm>
          <a:custGeom>
            <a:avLst/>
            <a:gdLst/>
            <a:ahLst/>
            <a:cxnLst/>
            <a:rect l="l" t="t" r="r" b="b"/>
            <a:pathLst>
              <a:path w="11428822" h="1761904">
                <a:moveTo>
                  <a:pt x="150749" y="0"/>
                </a:moveTo>
                <a:lnTo>
                  <a:pt x="11278074" y="0"/>
                </a:lnTo>
                <a:cubicBezTo>
                  <a:pt x="11361330" y="0"/>
                  <a:pt x="11428822" y="67492"/>
                  <a:pt x="11428822" y="150749"/>
                </a:cubicBezTo>
                <a:lnTo>
                  <a:pt x="11428822" y="1611156"/>
                </a:lnTo>
                <a:cubicBezTo>
                  <a:pt x="11428822" y="1694412"/>
                  <a:pt x="11361330" y="1761904"/>
                  <a:pt x="11278074" y="1761904"/>
                </a:cubicBezTo>
                <a:lnTo>
                  <a:pt x="150749" y="1761904"/>
                </a:lnTo>
                <a:cubicBezTo>
                  <a:pt x="67492" y="1761904"/>
                  <a:pt x="0" y="1694412"/>
                  <a:pt x="0" y="1611156"/>
                </a:cubicBezTo>
                <a:lnTo>
                  <a:pt x="0" y="150749"/>
                </a:lnTo>
                <a:cubicBezTo>
                  <a:pt x="0" y="67548"/>
                  <a:pt x="67548" y="0"/>
                  <a:pt x="150749" y="0"/>
                </a:cubicBezTo>
                <a:close/>
              </a:path>
            </a:pathLst>
          </a:custGeom>
          <a:solidFill>
            <a:srgbClr val="1E293B">
              <a:alpha val="5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537051" y="3608606"/>
            <a:ext cx="11212117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UI Libraries ที่ใช้กับ Tailwind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41762" y="3990195"/>
            <a:ext cx="2685255" cy="1064680"/>
          </a:xfrm>
          <a:custGeom>
            <a:avLst/>
            <a:gdLst/>
            <a:ahLst/>
            <a:cxnLst/>
            <a:rect l="l" t="t" r="r" b="b"/>
            <a:pathLst>
              <a:path w="2685255" h="1064680">
                <a:moveTo>
                  <a:pt x="113058" y="0"/>
                </a:moveTo>
                <a:lnTo>
                  <a:pt x="2572197" y="0"/>
                </a:lnTo>
                <a:cubicBezTo>
                  <a:pt x="2634637" y="0"/>
                  <a:pt x="2685255" y="50618"/>
                  <a:pt x="2685255" y="113058"/>
                </a:cubicBezTo>
                <a:lnTo>
                  <a:pt x="2685255" y="951622"/>
                </a:lnTo>
                <a:cubicBezTo>
                  <a:pt x="2685255" y="1014062"/>
                  <a:pt x="2634637" y="1064680"/>
                  <a:pt x="2572197" y="1064680"/>
                </a:cubicBezTo>
                <a:lnTo>
                  <a:pt x="113058" y="1064680"/>
                </a:lnTo>
                <a:cubicBezTo>
                  <a:pt x="50618" y="1064680"/>
                  <a:pt x="0" y="1014062"/>
                  <a:pt x="0" y="951622"/>
                </a:cubicBezTo>
                <a:lnTo>
                  <a:pt x="0" y="113058"/>
                </a:lnTo>
                <a:cubicBezTo>
                  <a:pt x="0" y="50618"/>
                  <a:pt x="50618" y="0"/>
                  <a:pt x="113058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78380" y="4164501"/>
            <a:ext cx="150751" cy="150751"/>
          </a:xfrm>
          <a:custGeom>
            <a:avLst/>
            <a:gdLst/>
            <a:ahLst/>
            <a:cxnLst/>
            <a:rect l="l" t="t" r="r" b="b"/>
            <a:pathLst>
              <a:path w="150751" h="150751">
                <a:moveTo>
                  <a:pt x="68456" y="1531"/>
                </a:moveTo>
                <a:cubicBezTo>
                  <a:pt x="72843" y="-501"/>
                  <a:pt x="77908" y="-501"/>
                  <a:pt x="82295" y="1531"/>
                </a:cubicBezTo>
                <a:lnTo>
                  <a:pt x="146659" y="31269"/>
                </a:lnTo>
                <a:cubicBezTo>
                  <a:pt x="149161" y="32417"/>
                  <a:pt x="150751" y="34920"/>
                  <a:pt x="150751" y="37688"/>
                </a:cubicBezTo>
                <a:cubicBezTo>
                  <a:pt x="150751" y="40455"/>
                  <a:pt x="149161" y="42958"/>
                  <a:pt x="146659" y="44106"/>
                </a:cubicBezTo>
                <a:lnTo>
                  <a:pt x="82295" y="73845"/>
                </a:lnTo>
                <a:cubicBezTo>
                  <a:pt x="77908" y="75876"/>
                  <a:pt x="72843" y="75876"/>
                  <a:pt x="68456" y="73845"/>
                </a:cubicBezTo>
                <a:lnTo>
                  <a:pt x="4093" y="44106"/>
                </a:lnTo>
                <a:cubicBezTo>
                  <a:pt x="1590" y="42929"/>
                  <a:pt x="0" y="40426"/>
                  <a:pt x="0" y="37688"/>
                </a:cubicBezTo>
                <a:cubicBezTo>
                  <a:pt x="0" y="34950"/>
                  <a:pt x="1590" y="32417"/>
                  <a:pt x="4093" y="31269"/>
                </a:cubicBezTo>
                <a:lnTo>
                  <a:pt x="68456" y="1531"/>
                </a:lnTo>
                <a:close/>
                <a:moveTo>
                  <a:pt x="14162" y="64305"/>
                </a:moveTo>
                <a:lnTo>
                  <a:pt x="62538" y="86652"/>
                </a:lnTo>
                <a:cubicBezTo>
                  <a:pt x="70694" y="90421"/>
                  <a:pt x="80087" y="90421"/>
                  <a:pt x="88242" y="86652"/>
                </a:cubicBezTo>
                <a:lnTo>
                  <a:pt x="136618" y="64305"/>
                </a:lnTo>
                <a:lnTo>
                  <a:pt x="146659" y="68957"/>
                </a:lnTo>
                <a:cubicBezTo>
                  <a:pt x="149161" y="70105"/>
                  <a:pt x="150751" y="72608"/>
                  <a:pt x="150751" y="75376"/>
                </a:cubicBezTo>
                <a:cubicBezTo>
                  <a:pt x="150751" y="78143"/>
                  <a:pt x="149161" y="80646"/>
                  <a:pt x="146659" y="81794"/>
                </a:cubicBezTo>
                <a:lnTo>
                  <a:pt x="82295" y="111532"/>
                </a:lnTo>
                <a:cubicBezTo>
                  <a:pt x="77908" y="113564"/>
                  <a:pt x="72843" y="113564"/>
                  <a:pt x="68456" y="111532"/>
                </a:cubicBezTo>
                <a:lnTo>
                  <a:pt x="4093" y="81794"/>
                </a:lnTo>
                <a:cubicBezTo>
                  <a:pt x="1590" y="80617"/>
                  <a:pt x="0" y="78114"/>
                  <a:pt x="0" y="75376"/>
                </a:cubicBezTo>
                <a:cubicBezTo>
                  <a:pt x="0" y="72637"/>
                  <a:pt x="1590" y="70105"/>
                  <a:pt x="4093" y="68957"/>
                </a:cubicBezTo>
                <a:lnTo>
                  <a:pt x="14133" y="64305"/>
                </a:lnTo>
                <a:close/>
                <a:moveTo>
                  <a:pt x="4093" y="106645"/>
                </a:moveTo>
                <a:lnTo>
                  <a:pt x="14133" y="101993"/>
                </a:lnTo>
                <a:lnTo>
                  <a:pt x="62509" y="124340"/>
                </a:lnTo>
                <a:cubicBezTo>
                  <a:pt x="70665" y="128109"/>
                  <a:pt x="80057" y="128109"/>
                  <a:pt x="88213" y="124340"/>
                </a:cubicBezTo>
                <a:lnTo>
                  <a:pt x="136589" y="101993"/>
                </a:lnTo>
                <a:lnTo>
                  <a:pt x="146629" y="106645"/>
                </a:lnTo>
                <a:cubicBezTo>
                  <a:pt x="149132" y="107793"/>
                  <a:pt x="150722" y="110296"/>
                  <a:pt x="150722" y="113063"/>
                </a:cubicBezTo>
                <a:cubicBezTo>
                  <a:pt x="150722" y="115831"/>
                  <a:pt x="149132" y="118334"/>
                  <a:pt x="146629" y="119482"/>
                </a:cubicBezTo>
                <a:lnTo>
                  <a:pt x="82265" y="149220"/>
                </a:lnTo>
                <a:cubicBezTo>
                  <a:pt x="77878" y="151252"/>
                  <a:pt x="72814" y="151252"/>
                  <a:pt x="68427" y="149220"/>
                </a:cubicBezTo>
                <a:lnTo>
                  <a:pt x="4093" y="119482"/>
                </a:lnTo>
                <a:cubicBezTo>
                  <a:pt x="1590" y="118304"/>
                  <a:pt x="0" y="115802"/>
                  <a:pt x="0" y="113063"/>
                </a:cubicBezTo>
                <a:cubicBezTo>
                  <a:pt x="0" y="110325"/>
                  <a:pt x="1590" y="107793"/>
                  <a:pt x="4093" y="106645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923351" y="4107969"/>
            <a:ext cx="979883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Headless UI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59536" y="4447159"/>
            <a:ext cx="2515660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Components ไม่มี style แต่มี logic ครบ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59536" y="4710974"/>
            <a:ext cx="2449706" cy="226127"/>
          </a:xfrm>
          <a:custGeom>
            <a:avLst/>
            <a:gdLst/>
            <a:ahLst/>
            <a:cxnLst/>
            <a:rect l="l" t="t" r="r" b="b"/>
            <a:pathLst>
              <a:path w="2449706" h="226127">
                <a:moveTo>
                  <a:pt x="37689" y="0"/>
                </a:moveTo>
                <a:lnTo>
                  <a:pt x="2412018" y="0"/>
                </a:lnTo>
                <a:cubicBezTo>
                  <a:pt x="2432833" y="0"/>
                  <a:pt x="2449706" y="16874"/>
                  <a:pt x="2449706" y="37689"/>
                </a:cubicBezTo>
                <a:lnTo>
                  <a:pt x="2449706" y="188438"/>
                </a:lnTo>
                <a:cubicBezTo>
                  <a:pt x="2449706" y="209253"/>
                  <a:pt x="2432833" y="226127"/>
                  <a:pt x="2412018" y="226127"/>
                </a:cubicBezTo>
                <a:lnTo>
                  <a:pt x="37689" y="226127"/>
                </a:lnTo>
                <a:cubicBezTo>
                  <a:pt x="16888" y="226127"/>
                  <a:pt x="0" y="209239"/>
                  <a:pt x="0" y="188438"/>
                </a:cubicBezTo>
                <a:lnTo>
                  <a:pt x="0" y="37689"/>
                </a:lnTo>
                <a:cubicBezTo>
                  <a:pt x="0" y="16888"/>
                  <a:pt x="16888" y="0"/>
                  <a:pt x="37689" y="0"/>
                </a:cubicBezTo>
                <a:close/>
              </a:path>
            </a:pathLst>
          </a:custGeom>
          <a:solidFill>
            <a:srgbClr val="818CF8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59536" y="4710974"/>
            <a:ext cx="2506238" cy="226127"/>
          </a:xfrm>
          <a:prstGeom prst="rect">
            <a:avLst/>
          </a:prstGeom>
          <a:noFill/>
          <a:ln/>
        </p:spPr>
        <p:txBody>
          <a:bodyPr wrap="square" lIns="75376" tIns="37688" rIns="75376" bIns="37688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Modal, Dropdown, Tabs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349944" y="3990195"/>
            <a:ext cx="2685255" cy="1064680"/>
          </a:xfrm>
          <a:custGeom>
            <a:avLst/>
            <a:gdLst/>
            <a:ahLst/>
            <a:cxnLst/>
            <a:rect l="l" t="t" r="r" b="b"/>
            <a:pathLst>
              <a:path w="2685255" h="1064680">
                <a:moveTo>
                  <a:pt x="113058" y="0"/>
                </a:moveTo>
                <a:lnTo>
                  <a:pt x="2572197" y="0"/>
                </a:lnTo>
                <a:cubicBezTo>
                  <a:pt x="2634637" y="0"/>
                  <a:pt x="2685255" y="50618"/>
                  <a:pt x="2685255" y="113058"/>
                </a:cubicBezTo>
                <a:lnTo>
                  <a:pt x="2685255" y="951622"/>
                </a:lnTo>
                <a:cubicBezTo>
                  <a:pt x="2685255" y="1014062"/>
                  <a:pt x="2634637" y="1064680"/>
                  <a:pt x="2572197" y="1064680"/>
                </a:cubicBezTo>
                <a:lnTo>
                  <a:pt x="113058" y="1064680"/>
                </a:lnTo>
                <a:cubicBezTo>
                  <a:pt x="50618" y="1064680"/>
                  <a:pt x="0" y="1014062"/>
                  <a:pt x="0" y="951622"/>
                </a:cubicBezTo>
                <a:lnTo>
                  <a:pt x="0" y="113058"/>
                </a:lnTo>
                <a:cubicBezTo>
                  <a:pt x="0" y="50618"/>
                  <a:pt x="50618" y="0"/>
                  <a:pt x="113058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3486562" y="4164501"/>
            <a:ext cx="150751" cy="150751"/>
          </a:xfrm>
          <a:custGeom>
            <a:avLst/>
            <a:gdLst/>
            <a:ahLst/>
            <a:cxnLst/>
            <a:rect l="l" t="t" r="r" b="b"/>
            <a:pathLst>
              <a:path w="150751" h="150751">
                <a:moveTo>
                  <a:pt x="150751" y="75376"/>
                </a:moveTo>
                <a:cubicBezTo>
                  <a:pt x="150751" y="75641"/>
                  <a:pt x="150751" y="75906"/>
                  <a:pt x="150751" y="76171"/>
                </a:cubicBezTo>
                <a:cubicBezTo>
                  <a:pt x="150633" y="86917"/>
                  <a:pt x="140858" y="94219"/>
                  <a:pt x="130111" y="94219"/>
                </a:cubicBezTo>
                <a:lnTo>
                  <a:pt x="101286" y="94219"/>
                </a:lnTo>
                <a:cubicBezTo>
                  <a:pt x="93483" y="94219"/>
                  <a:pt x="87153" y="100550"/>
                  <a:pt x="87153" y="108352"/>
                </a:cubicBezTo>
                <a:cubicBezTo>
                  <a:pt x="87153" y="109353"/>
                  <a:pt x="87271" y="110325"/>
                  <a:pt x="87447" y="111267"/>
                </a:cubicBezTo>
                <a:cubicBezTo>
                  <a:pt x="88066" y="114271"/>
                  <a:pt x="89361" y="117156"/>
                  <a:pt x="90627" y="120071"/>
                </a:cubicBezTo>
                <a:cubicBezTo>
                  <a:pt x="92423" y="124134"/>
                  <a:pt x="94190" y="128168"/>
                  <a:pt x="94190" y="132437"/>
                </a:cubicBezTo>
                <a:cubicBezTo>
                  <a:pt x="94190" y="141800"/>
                  <a:pt x="87830" y="150310"/>
                  <a:pt x="78467" y="150692"/>
                </a:cubicBezTo>
                <a:cubicBezTo>
                  <a:pt x="77437" y="150722"/>
                  <a:pt x="76406" y="150751"/>
                  <a:pt x="75346" y="150751"/>
                </a:cubicBezTo>
                <a:cubicBezTo>
                  <a:pt x="33713" y="150751"/>
                  <a:pt x="-29" y="117009"/>
                  <a:pt x="-29" y="75376"/>
                </a:cubicBezTo>
                <a:cubicBezTo>
                  <a:pt x="-29" y="33742"/>
                  <a:pt x="33742" y="0"/>
                  <a:pt x="75376" y="0"/>
                </a:cubicBezTo>
                <a:cubicBezTo>
                  <a:pt x="117009" y="0"/>
                  <a:pt x="150751" y="33742"/>
                  <a:pt x="150751" y="75376"/>
                </a:cubicBezTo>
                <a:close/>
                <a:moveTo>
                  <a:pt x="37688" y="84798"/>
                </a:moveTo>
                <a:cubicBezTo>
                  <a:pt x="37688" y="79597"/>
                  <a:pt x="33466" y="75376"/>
                  <a:pt x="28266" y="75376"/>
                </a:cubicBezTo>
                <a:cubicBezTo>
                  <a:pt x="23066" y="75376"/>
                  <a:pt x="18844" y="79597"/>
                  <a:pt x="18844" y="84798"/>
                </a:cubicBezTo>
                <a:cubicBezTo>
                  <a:pt x="18844" y="89998"/>
                  <a:pt x="23066" y="94219"/>
                  <a:pt x="28266" y="94219"/>
                </a:cubicBezTo>
                <a:cubicBezTo>
                  <a:pt x="33466" y="94219"/>
                  <a:pt x="37688" y="89998"/>
                  <a:pt x="37688" y="84798"/>
                </a:cubicBezTo>
                <a:close/>
                <a:moveTo>
                  <a:pt x="37688" y="56532"/>
                </a:moveTo>
                <a:cubicBezTo>
                  <a:pt x="42888" y="56532"/>
                  <a:pt x="47110" y="52310"/>
                  <a:pt x="47110" y="47110"/>
                </a:cubicBezTo>
                <a:cubicBezTo>
                  <a:pt x="47110" y="41910"/>
                  <a:pt x="42888" y="37688"/>
                  <a:pt x="37688" y="37688"/>
                </a:cubicBezTo>
                <a:cubicBezTo>
                  <a:pt x="32488" y="37688"/>
                  <a:pt x="28266" y="41910"/>
                  <a:pt x="28266" y="47110"/>
                </a:cubicBezTo>
                <a:cubicBezTo>
                  <a:pt x="28266" y="52310"/>
                  <a:pt x="32488" y="56532"/>
                  <a:pt x="37688" y="56532"/>
                </a:cubicBezTo>
                <a:close/>
                <a:moveTo>
                  <a:pt x="84798" y="28266"/>
                </a:moveTo>
                <a:cubicBezTo>
                  <a:pt x="84798" y="23066"/>
                  <a:pt x="80576" y="18844"/>
                  <a:pt x="75376" y="18844"/>
                </a:cubicBezTo>
                <a:cubicBezTo>
                  <a:pt x="70175" y="18844"/>
                  <a:pt x="65954" y="23066"/>
                  <a:pt x="65954" y="28266"/>
                </a:cubicBezTo>
                <a:cubicBezTo>
                  <a:pt x="65954" y="33466"/>
                  <a:pt x="70175" y="37688"/>
                  <a:pt x="75376" y="37688"/>
                </a:cubicBezTo>
                <a:cubicBezTo>
                  <a:pt x="80576" y="37688"/>
                  <a:pt x="84798" y="33466"/>
                  <a:pt x="84798" y="28266"/>
                </a:cubicBezTo>
                <a:close/>
                <a:moveTo>
                  <a:pt x="113063" y="56532"/>
                </a:moveTo>
                <a:cubicBezTo>
                  <a:pt x="118263" y="56532"/>
                  <a:pt x="122485" y="52310"/>
                  <a:pt x="122485" y="47110"/>
                </a:cubicBezTo>
                <a:cubicBezTo>
                  <a:pt x="122485" y="41910"/>
                  <a:pt x="118263" y="37688"/>
                  <a:pt x="113063" y="37688"/>
                </a:cubicBezTo>
                <a:cubicBezTo>
                  <a:pt x="107863" y="37688"/>
                  <a:pt x="103641" y="41910"/>
                  <a:pt x="103641" y="47110"/>
                </a:cubicBezTo>
                <a:cubicBezTo>
                  <a:pt x="103641" y="52310"/>
                  <a:pt x="107863" y="56532"/>
                  <a:pt x="113063" y="56532"/>
                </a:cubicBezTo>
                <a:close/>
              </a:path>
            </a:pathLst>
          </a:custGeom>
          <a:solidFill>
            <a:srgbClr val="34D39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3731533" y="4107969"/>
            <a:ext cx="668958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DaisyUI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3467718" y="4447159"/>
            <a:ext cx="2515660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มี theme สำเร็จ ใช้ class semantic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467718" y="4710974"/>
            <a:ext cx="2449706" cy="226127"/>
          </a:xfrm>
          <a:custGeom>
            <a:avLst/>
            <a:gdLst/>
            <a:ahLst/>
            <a:cxnLst/>
            <a:rect l="l" t="t" r="r" b="b"/>
            <a:pathLst>
              <a:path w="2449706" h="226127">
                <a:moveTo>
                  <a:pt x="37689" y="0"/>
                </a:moveTo>
                <a:lnTo>
                  <a:pt x="2412018" y="0"/>
                </a:lnTo>
                <a:cubicBezTo>
                  <a:pt x="2432833" y="0"/>
                  <a:pt x="2449706" y="16874"/>
                  <a:pt x="2449706" y="37689"/>
                </a:cubicBezTo>
                <a:lnTo>
                  <a:pt x="2449706" y="188438"/>
                </a:lnTo>
                <a:cubicBezTo>
                  <a:pt x="2449706" y="209253"/>
                  <a:pt x="2432833" y="226127"/>
                  <a:pt x="2412018" y="226127"/>
                </a:cubicBezTo>
                <a:lnTo>
                  <a:pt x="37689" y="226127"/>
                </a:lnTo>
                <a:cubicBezTo>
                  <a:pt x="16888" y="226127"/>
                  <a:pt x="0" y="209239"/>
                  <a:pt x="0" y="188438"/>
                </a:cubicBezTo>
                <a:lnTo>
                  <a:pt x="0" y="37689"/>
                </a:lnTo>
                <a:cubicBezTo>
                  <a:pt x="0" y="16888"/>
                  <a:pt x="16888" y="0"/>
                  <a:pt x="37689" y="0"/>
                </a:cubicBezTo>
                <a:close/>
              </a:path>
            </a:pathLst>
          </a:custGeom>
          <a:solidFill>
            <a:srgbClr val="34D399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3467718" y="4710974"/>
            <a:ext cx="2506238" cy="226127"/>
          </a:xfrm>
          <a:prstGeom prst="rect">
            <a:avLst/>
          </a:prstGeom>
          <a:noFill/>
          <a:ln/>
        </p:spPr>
        <p:txBody>
          <a:bodyPr wrap="square" lIns="75376" tIns="37688" rIns="75376" bIns="37688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34D3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btn, card, alert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58273" y="3990195"/>
            <a:ext cx="2685255" cy="1064680"/>
          </a:xfrm>
          <a:custGeom>
            <a:avLst/>
            <a:gdLst/>
            <a:ahLst/>
            <a:cxnLst/>
            <a:rect l="l" t="t" r="r" b="b"/>
            <a:pathLst>
              <a:path w="2685255" h="1064680">
                <a:moveTo>
                  <a:pt x="113058" y="0"/>
                </a:moveTo>
                <a:lnTo>
                  <a:pt x="2572197" y="0"/>
                </a:lnTo>
                <a:cubicBezTo>
                  <a:pt x="2634637" y="0"/>
                  <a:pt x="2685255" y="50618"/>
                  <a:pt x="2685255" y="113058"/>
                </a:cubicBezTo>
                <a:lnTo>
                  <a:pt x="2685255" y="951622"/>
                </a:lnTo>
                <a:cubicBezTo>
                  <a:pt x="2685255" y="1014062"/>
                  <a:pt x="2634637" y="1064680"/>
                  <a:pt x="2572197" y="1064680"/>
                </a:cubicBezTo>
                <a:lnTo>
                  <a:pt x="113058" y="1064680"/>
                </a:lnTo>
                <a:cubicBezTo>
                  <a:pt x="50618" y="1064680"/>
                  <a:pt x="0" y="1014062"/>
                  <a:pt x="0" y="951622"/>
                </a:cubicBezTo>
                <a:lnTo>
                  <a:pt x="0" y="113058"/>
                </a:lnTo>
                <a:cubicBezTo>
                  <a:pt x="0" y="50618"/>
                  <a:pt x="50618" y="0"/>
                  <a:pt x="113058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294891" y="4164501"/>
            <a:ext cx="150751" cy="150751"/>
          </a:xfrm>
          <a:custGeom>
            <a:avLst/>
            <a:gdLst/>
            <a:ahLst/>
            <a:cxnLst/>
            <a:rect l="l" t="t" r="r" b="b"/>
            <a:pathLst>
              <a:path w="150751" h="150751">
                <a:moveTo>
                  <a:pt x="65954" y="0"/>
                </a:moveTo>
                <a:cubicBezTo>
                  <a:pt x="76347" y="0"/>
                  <a:pt x="84798" y="6330"/>
                  <a:pt x="84798" y="14133"/>
                </a:cubicBezTo>
                <a:cubicBezTo>
                  <a:pt x="84798" y="17195"/>
                  <a:pt x="83502" y="20022"/>
                  <a:pt x="81264" y="22348"/>
                </a:cubicBezTo>
                <a:cubicBezTo>
                  <a:pt x="79321" y="24379"/>
                  <a:pt x="77731" y="26853"/>
                  <a:pt x="77731" y="29679"/>
                </a:cubicBezTo>
                <a:cubicBezTo>
                  <a:pt x="77731" y="34096"/>
                  <a:pt x="81323" y="37688"/>
                  <a:pt x="85740" y="37688"/>
                </a:cubicBezTo>
                <a:lnTo>
                  <a:pt x="98930" y="37688"/>
                </a:lnTo>
                <a:cubicBezTo>
                  <a:pt x="106733" y="37688"/>
                  <a:pt x="113063" y="44018"/>
                  <a:pt x="113063" y="51821"/>
                </a:cubicBezTo>
                <a:lnTo>
                  <a:pt x="113063" y="65011"/>
                </a:lnTo>
                <a:cubicBezTo>
                  <a:pt x="113063" y="69428"/>
                  <a:pt x="116655" y="73020"/>
                  <a:pt x="121072" y="73020"/>
                </a:cubicBezTo>
                <a:cubicBezTo>
                  <a:pt x="123869" y="73020"/>
                  <a:pt x="126372" y="71430"/>
                  <a:pt x="128403" y="69487"/>
                </a:cubicBezTo>
                <a:cubicBezTo>
                  <a:pt x="130730" y="67279"/>
                  <a:pt x="133556" y="65954"/>
                  <a:pt x="136618" y="65954"/>
                </a:cubicBezTo>
                <a:cubicBezTo>
                  <a:pt x="144421" y="65954"/>
                  <a:pt x="150751" y="74404"/>
                  <a:pt x="150751" y="84798"/>
                </a:cubicBezTo>
                <a:cubicBezTo>
                  <a:pt x="150751" y="95191"/>
                  <a:pt x="144421" y="103641"/>
                  <a:pt x="136618" y="103641"/>
                </a:cubicBezTo>
                <a:cubicBezTo>
                  <a:pt x="133556" y="103641"/>
                  <a:pt x="130700" y="102346"/>
                  <a:pt x="128403" y="100108"/>
                </a:cubicBezTo>
                <a:cubicBezTo>
                  <a:pt x="126372" y="98165"/>
                  <a:pt x="123899" y="96575"/>
                  <a:pt x="121072" y="96575"/>
                </a:cubicBezTo>
                <a:cubicBezTo>
                  <a:pt x="116655" y="96575"/>
                  <a:pt x="113063" y="100167"/>
                  <a:pt x="113063" y="104584"/>
                </a:cubicBezTo>
                <a:lnTo>
                  <a:pt x="113063" y="136618"/>
                </a:lnTo>
                <a:cubicBezTo>
                  <a:pt x="113063" y="144421"/>
                  <a:pt x="106733" y="150751"/>
                  <a:pt x="98930" y="150751"/>
                </a:cubicBezTo>
                <a:lnTo>
                  <a:pt x="82206" y="150751"/>
                </a:lnTo>
                <a:cubicBezTo>
                  <a:pt x="78438" y="150751"/>
                  <a:pt x="75376" y="147689"/>
                  <a:pt x="75376" y="143920"/>
                </a:cubicBezTo>
                <a:cubicBezTo>
                  <a:pt x="75376" y="141211"/>
                  <a:pt x="77083" y="138827"/>
                  <a:pt x="79262" y="137207"/>
                </a:cubicBezTo>
                <a:cubicBezTo>
                  <a:pt x="82678" y="134646"/>
                  <a:pt x="84798" y="131112"/>
                  <a:pt x="84798" y="127196"/>
                </a:cubicBezTo>
                <a:cubicBezTo>
                  <a:pt x="84798" y="119394"/>
                  <a:pt x="76347" y="113063"/>
                  <a:pt x="65954" y="113063"/>
                </a:cubicBezTo>
                <a:cubicBezTo>
                  <a:pt x="55560" y="113063"/>
                  <a:pt x="47110" y="119394"/>
                  <a:pt x="47110" y="127196"/>
                </a:cubicBezTo>
                <a:cubicBezTo>
                  <a:pt x="47110" y="131112"/>
                  <a:pt x="49230" y="134646"/>
                  <a:pt x="52645" y="137207"/>
                </a:cubicBezTo>
                <a:cubicBezTo>
                  <a:pt x="54824" y="138827"/>
                  <a:pt x="56532" y="141182"/>
                  <a:pt x="56532" y="143920"/>
                </a:cubicBezTo>
                <a:cubicBezTo>
                  <a:pt x="56532" y="147689"/>
                  <a:pt x="53470" y="150751"/>
                  <a:pt x="49701" y="150751"/>
                </a:cubicBezTo>
                <a:lnTo>
                  <a:pt x="14133" y="150751"/>
                </a:lnTo>
                <a:cubicBezTo>
                  <a:pt x="6330" y="150751"/>
                  <a:pt x="0" y="144421"/>
                  <a:pt x="0" y="136618"/>
                </a:cubicBezTo>
                <a:lnTo>
                  <a:pt x="0" y="101050"/>
                </a:lnTo>
                <a:cubicBezTo>
                  <a:pt x="0" y="97282"/>
                  <a:pt x="3062" y="94219"/>
                  <a:pt x="6831" y="94219"/>
                </a:cubicBezTo>
                <a:cubicBezTo>
                  <a:pt x="9540" y="94219"/>
                  <a:pt x="11925" y="95927"/>
                  <a:pt x="13544" y="98106"/>
                </a:cubicBezTo>
                <a:cubicBezTo>
                  <a:pt x="16106" y="101521"/>
                  <a:pt x="19639" y="103641"/>
                  <a:pt x="23555" y="103641"/>
                </a:cubicBezTo>
                <a:cubicBezTo>
                  <a:pt x="31357" y="103641"/>
                  <a:pt x="37688" y="95191"/>
                  <a:pt x="37688" y="84798"/>
                </a:cubicBezTo>
                <a:cubicBezTo>
                  <a:pt x="37688" y="74404"/>
                  <a:pt x="31357" y="65954"/>
                  <a:pt x="23555" y="65954"/>
                </a:cubicBezTo>
                <a:cubicBezTo>
                  <a:pt x="19639" y="65954"/>
                  <a:pt x="16106" y="68074"/>
                  <a:pt x="13544" y="71489"/>
                </a:cubicBezTo>
                <a:cubicBezTo>
                  <a:pt x="11925" y="73668"/>
                  <a:pt x="9569" y="75376"/>
                  <a:pt x="6831" y="75376"/>
                </a:cubicBezTo>
                <a:cubicBezTo>
                  <a:pt x="3062" y="75376"/>
                  <a:pt x="0" y="72313"/>
                  <a:pt x="0" y="68545"/>
                </a:cubicBezTo>
                <a:lnTo>
                  <a:pt x="0" y="51821"/>
                </a:lnTo>
                <a:cubicBezTo>
                  <a:pt x="0" y="44018"/>
                  <a:pt x="6330" y="37688"/>
                  <a:pt x="14133" y="37688"/>
                </a:cubicBezTo>
                <a:lnTo>
                  <a:pt x="46168" y="37688"/>
                </a:lnTo>
                <a:cubicBezTo>
                  <a:pt x="50584" y="37688"/>
                  <a:pt x="54176" y="34096"/>
                  <a:pt x="54176" y="29679"/>
                </a:cubicBezTo>
                <a:cubicBezTo>
                  <a:pt x="54176" y="26882"/>
                  <a:pt x="52586" y="24379"/>
                  <a:pt x="50643" y="22348"/>
                </a:cubicBezTo>
                <a:cubicBezTo>
                  <a:pt x="48435" y="20022"/>
                  <a:pt x="47110" y="17195"/>
                  <a:pt x="47110" y="14133"/>
                </a:cubicBezTo>
                <a:cubicBezTo>
                  <a:pt x="47110" y="6330"/>
                  <a:pt x="55560" y="0"/>
                  <a:pt x="65954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539862" y="4107969"/>
            <a:ext cx="734912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Flowbite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276048" y="4447159"/>
            <a:ext cx="2515660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Components สำเร็จรูปมากมาย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276048" y="4710974"/>
            <a:ext cx="2449706" cy="226127"/>
          </a:xfrm>
          <a:custGeom>
            <a:avLst/>
            <a:gdLst/>
            <a:ahLst/>
            <a:cxnLst/>
            <a:rect l="l" t="t" r="r" b="b"/>
            <a:pathLst>
              <a:path w="2449706" h="226127">
                <a:moveTo>
                  <a:pt x="37689" y="0"/>
                </a:moveTo>
                <a:lnTo>
                  <a:pt x="2412018" y="0"/>
                </a:lnTo>
                <a:cubicBezTo>
                  <a:pt x="2432833" y="0"/>
                  <a:pt x="2449706" y="16874"/>
                  <a:pt x="2449706" y="37689"/>
                </a:cubicBezTo>
                <a:lnTo>
                  <a:pt x="2449706" y="188438"/>
                </a:lnTo>
                <a:cubicBezTo>
                  <a:pt x="2449706" y="209253"/>
                  <a:pt x="2432833" y="226127"/>
                  <a:pt x="2412018" y="226127"/>
                </a:cubicBezTo>
                <a:lnTo>
                  <a:pt x="37689" y="226127"/>
                </a:lnTo>
                <a:cubicBezTo>
                  <a:pt x="16888" y="226127"/>
                  <a:pt x="0" y="209239"/>
                  <a:pt x="0" y="188438"/>
                </a:cubicBezTo>
                <a:lnTo>
                  <a:pt x="0" y="37689"/>
                </a:lnTo>
                <a:cubicBezTo>
                  <a:pt x="0" y="16888"/>
                  <a:pt x="16888" y="0"/>
                  <a:pt x="37689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276048" y="4710974"/>
            <a:ext cx="2506238" cy="226127"/>
          </a:xfrm>
          <a:prstGeom prst="rect">
            <a:avLst/>
          </a:prstGeom>
          <a:noFill/>
          <a:ln/>
        </p:spPr>
        <p:txBody>
          <a:bodyPr wrap="square" lIns="75376" tIns="37688" rIns="75376" bIns="37688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Navbar, Sidebar, Forms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966455" y="3990195"/>
            <a:ext cx="2685255" cy="1064680"/>
          </a:xfrm>
          <a:custGeom>
            <a:avLst/>
            <a:gdLst/>
            <a:ahLst/>
            <a:cxnLst/>
            <a:rect l="l" t="t" r="r" b="b"/>
            <a:pathLst>
              <a:path w="2685255" h="1064680">
                <a:moveTo>
                  <a:pt x="113058" y="0"/>
                </a:moveTo>
                <a:lnTo>
                  <a:pt x="2572197" y="0"/>
                </a:lnTo>
                <a:cubicBezTo>
                  <a:pt x="2634637" y="0"/>
                  <a:pt x="2685255" y="50618"/>
                  <a:pt x="2685255" y="113058"/>
                </a:cubicBezTo>
                <a:lnTo>
                  <a:pt x="2685255" y="951622"/>
                </a:lnTo>
                <a:cubicBezTo>
                  <a:pt x="2685255" y="1014062"/>
                  <a:pt x="2634637" y="1064680"/>
                  <a:pt x="2572197" y="1064680"/>
                </a:cubicBezTo>
                <a:lnTo>
                  <a:pt x="113058" y="1064680"/>
                </a:lnTo>
                <a:cubicBezTo>
                  <a:pt x="50618" y="1064680"/>
                  <a:pt x="0" y="1014062"/>
                  <a:pt x="0" y="951622"/>
                </a:cubicBezTo>
                <a:lnTo>
                  <a:pt x="0" y="113058"/>
                </a:lnTo>
                <a:cubicBezTo>
                  <a:pt x="0" y="50618"/>
                  <a:pt x="50618" y="0"/>
                  <a:pt x="113058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F472B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9093651" y="4164501"/>
            <a:ext cx="169595" cy="150751"/>
          </a:xfrm>
          <a:custGeom>
            <a:avLst/>
            <a:gdLst/>
            <a:ahLst/>
            <a:cxnLst/>
            <a:rect l="l" t="t" r="r" b="b"/>
            <a:pathLst>
              <a:path w="169595" h="150751">
                <a:moveTo>
                  <a:pt x="91128" y="-5565"/>
                </a:moveTo>
                <a:cubicBezTo>
                  <a:pt x="89921" y="-7920"/>
                  <a:pt x="87477" y="-9422"/>
                  <a:pt x="84827" y="-9422"/>
                </a:cubicBezTo>
                <a:cubicBezTo>
                  <a:pt x="82177" y="-9422"/>
                  <a:pt x="79733" y="-7920"/>
                  <a:pt x="78526" y="-5565"/>
                </a:cubicBezTo>
                <a:lnTo>
                  <a:pt x="56856" y="36893"/>
                </a:lnTo>
                <a:lnTo>
                  <a:pt x="9775" y="44371"/>
                </a:lnTo>
                <a:cubicBezTo>
                  <a:pt x="7155" y="44784"/>
                  <a:pt x="4976" y="46639"/>
                  <a:pt x="4152" y="49171"/>
                </a:cubicBezTo>
                <a:cubicBezTo>
                  <a:pt x="3327" y="51703"/>
                  <a:pt x="4004" y="54471"/>
                  <a:pt x="5859" y="56355"/>
                </a:cubicBezTo>
                <a:lnTo>
                  <a:pt x="39543" y="90068"/>
                </a:lnTo>
                <a:lnTo>
                  <a:pt x="32123" y="137148"/>
                </a:lnTo>
                <a:cubicBezTo>
                  <a:pt x="31711" y="139769"/>
                  <a:pt x="32800" y="142419"/>
                  <a:pt x="34950" y="143979"/>
                </a:cubicBezTo>
                <a:cubicBezTo>
                  <a:pt x="37099" y="145540"/>
                  <a:pt x="39926" y="145775"/>
                  <a:pt x="42310" y="144568"/>
                </a:cubicBezTo>
                <a:lnTo>
                  <a:pt x="84827" y="122956"/>
                </a:lnTo>
                <a:lnTo>
                  <a:pt x="127314" y="144568"/>
                </a:lnTo>
                <a:cubicBezTo>
                  <a:pt x="129670" y="145775"/>
                  <a:pt x="132526" y="145540"/>
                  <a:pt x="134675" y="143979"/>
                </a:cubicBezTo>
                <a:cubicBezTo>
                  <a:pt x="136824" y="142419"/>
                  <a:pt x="137914" y="139798"/>
                  <a:pt x="137502" y="137148"/>
                </a:cubicBezTo>
                <a:lnTo>
                  <a:pt x="130052" y="90068"/>
                </a:lnTo>
                <a:lnTo>
                  <a:pt x="163736" y="56355"/>
                </a:lnTo>
                <a:cubicBezTo>
                  <a:pt x="165620" y="54471"/>
                  <a:pt x="166268" y="51703"/>
                  <a:pt x="165444" y="49171"/>
                </a:cubicBezTo>
                <a:cubicBezTo>
                  <a:pt x="164619" y="46639"/>
                  <a:pt x="162470" y="44784"/>
                  <a:pt x="159820" y="44371"/>
                </a:cubicBezTo>
                <a:lnTo>
                  <a:pt x="112769" y="36893"/>
                </a:lnTo>
                <a:lnTo>
                  <a:pt x="91128" y="-5565"/>
                </a:lnTo>
                <a:close/>
              </a:path>
            </a:pathLst>
          </a:custGeom>
          <a:solidFill>
            <a:srgbClr val="F472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9348044" y="4107969"/>
            <a:ext cx="913929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Tailwind UI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084230" y="4447159"/>
            <a:ext cx="2515660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Premium components จากทีม Tailwind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9084230" y="4710974"/>
            <a:ext cx="2449706" cy="226127"/>
          </a:xfrm>
          <a:custGeom>
            <a:avLst/>
            <a:gdLst/>
            <a:ahLst/>
            <a:cxnLst/>
            <a:rect l="l" t="t" r="r" b="b"/>
            <a:pathLst>
              <a:path w="2449706" h="226127">
                <a:moveTo>
                  <a:pt x="37689" y="0"/>
                </a:moveTo>
                <a:lnTo>
                  <a:pt x="2412018" y="0"/>
                </a:lnTo>
                <a:cubicBezTo>
                  <a:pt x="2432833" y="0"/>
                  <a:pt x="2449706" y="16874"/>
                  <a:pt x="2449706" y="37689"/>
                </a:cubicBezTo>
                <a:lnTo>
                  <a:pt x="2449706" y="188438"/>
                </a:lnTo>
                <a:cubicBezTo>
                  <a:pt x="2449706" y="209253"/>
                  <a:pt x="2432833" y="226127"/>
                  <a:pt x="2412018" y="226127"/>
                </a:cubicBezTo>
                <a:lnTo>
                  <a:pt x="37689" y="226127"/>
                </a:lnTo>
                <a:cubicBezTo>
                  <a:pt x="16888" y="226127"/>
                  <a:pt x="0" y="209239"/>
                  <a:pt x="0" y="188438"/>
                </a:cubicBezTo>
                <a:lnTo>
                  <a:pt x="0" y="37689"/>
                </a:lnTo>
                <a:cubicBezTo>
                  <a:pt x="0" y="16888"/>
                  <a:pt x="16888" y="0"/>
                  <a:pt x="37689" y="0"/>
                </a:cubicBezTo>
                <a:close/>
              </a:path>
            </a:pathLst>
          </a:custGeom>
          <a:solidFill>
            <a:srgbClr val="F472B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9084230" y="4710974"/>
            <a:ext cx="2506238" cy="226127"/>
          </a:xfrm>
          <a:prstGeom prst="rect">
            <a:avLst/>
          </a:prstGeom>
          <a:noFill/>
          <a:ln/>
        </p:spPr>
        <p:txBody>
          <a:bodyPr wrap="square" lIns="75376" tIns="37688" rIns="75376" bIns="37688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F472B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 แต่คุ้มค่า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381589" y="5375221"/>
            <a:ext cx="5634325" cy="1102368"/>
          </a:xfrm>
          <a:custGeom>
            <a:avLst/>
            <a:gdLst/>
            <a:ahLst/>
            <a:cxnLst/>
            <a:rect l="l" t="t" r="r" b="b"/>
            <a:pathLst>
              <a:path w="5634325" h="1102368">
                <a:moveTo>
                  <a:pt x="113059" y="0"/>
                </a:moveTo>
                <a:lnTo>
                  <a:pt x="5521266" y="0"/>
                </a:lnTo>
                <a:cubicBezTo>
                  <a:pt x="5583706" y="0"/>
                  <a:pt x="5634325" y="50618"/>
                  <a:pt x="5634325" y="113059"/>
                </a:cubicBezTo>
                <a:lnTo>
                  <a:pt x="5634325" y="989309"/>
                </a:lnTo>
                <a:cubicBezTo>
                  <a:pt x="5634325" y="1051750"/>
                  <a:pt x="5583706" y="1102368"/>
                  <a:pt x="5521266" y="1102368"/>
                </a:cubicBezTo>
                <a:lnTo>
                  <a:pt x="113059" y="1102368"/>
                </a:lnTo>
                <a:cubicBezTo>
                  <a:pt x="50618" y="1102368"/>
                  <a:pt x="0" y="1051750"/>
                  <a:pt x="0" y="989309"/>
                </a:cubicBezTo>
                <a:lnTo>
                  <a:pt x="0" y="113059"/>
                </a:lnTo>
                <a:cubicBezTo>
                  <a:pt x="0" y="50660"/>
                  <a:pt x="50660" y="0"/>
                  <a:pt x="113059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34D399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499363" y="5492995"/>
            <a:ext cx="547415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34D39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ตัวอย่าง: Button กับ DaisyUI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99363" y="5794498"/>
            <a:ext cx="5464730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</a:t>
            </a:r>
            <a:r>
              <a:rPr lang="en-US" sz="1039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</a:t>
            </a:r>
            <a:r>
              <a:rPr lang="en-US" sz="1039" dirty="0">
                <a:solidFill>
                  <a:srgbClr val="34D3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"btn btn-primary"</a:t>
            </a:r>
            <a:r>
              <a:rPr lang="en-US" sz="1039" dirty="0">
                <a:solidFill>
                  <a:srgbClr val="F472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99363" y="5982937"/>
            <a:ext cx="5464730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Click Me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99363" y="6171376"/>
            <a:ext cx="5464730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177117" y="5375221"/>
            <a:ext cx="5634325" cy="1102368"/>
          </a:xfrm>
          <a:custGeom>
            <a:avLst/>
            <a:gdLst/>
            <a:ahLst/>
            <a:cxnLst/>
            <a:rect l="l" t="t" r="r" b="b"/>
            <a:pathLst>
              <a:path w="5634325" h="1102368">
                <a:moveTo>
                  <a:pt x="113059" y="0"/>
                </a:moveTo>
                <a:lnTo>
                  <a:pt x="5521266" y="0"/>
                </a:lnTo>
                <a:cubicBezTo>
                  <a:pt x="5583706" y="0"/>
                  <a:pt x="5634325" y="50618"/>
                  <a:pt x="5634325" y="113059"/>
                </a:cubicBezTo>
                <a:lnTo>
                  <a:pt x="5634325" y="989309"/>
                </a:lnTo>
                <a:cubicBezTo>
                  <a:pt x="5634325" y="1051750"/>
                  <a:pt x="5583706" y="1102368"/>
                  <a:pt x="5521266" y="1102368"/>
                </a:cubicBezTo>
                <a:lnTo>
                  <a:pt x="113059" y="1102368"/>
                </a:lnTo>
                <a:cubicBezTo>
                  <a:pt x="50618" y="1102368"/>
                  <a:pt x="0" y="1051750"/>
                  <a:pt x="0" y="989309"/>
                </a:cubicBezTo>
                <a:lnTo>
                  <a:pt x="0" y="113059"/>
                </a:lnTo>
                <a:cubicBezTo>
                  <a:pt x="0" y="50660"/>
                  <a:pt x="50660" y="0"/>
                  <a:pt x="113059" y="0"/>
                </a:cubicBezTo>
                <a:close/>
              </a:path>
            </a:pathLst>
          </a:custGeom>
          <a:solidFill>
            <a:srgbClr val="0F172A">
              <a:alpha val="70196"/>
            </a:srgbClr>
          </a:soli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6294891" y="5492995"/>
            <a:ext cx="547415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818C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ตัวอย่าง: Modal กับ Headless UI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294891" y="5794498"/>
            <a:ext cx="5464730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open={isOpen} onClose={...}&gt;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294891" y="5982937"/>
            <a:ext cx="5464730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F1F5F9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294891" y="6171376"/>
            <a:ext cx="5464730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iro.medium.com/be2ba7ff6b66695078b070ef025c60aadd004daf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5000"/>
                </a:srgbClr>
              </a:gs>
              <a:gs pos="50000">
                <a:srgbClr val="0F172A">
                  <a:alpha val="90000"/>
                </a:srgbClr>
              </a:gs>
              <a:gs pos="100000">
                <a:srgbClr val="818CF8">
                  <a:alpha val="3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390525" y="1033462"/>
            <a:ext cx="1447800" cy="514350"/>
          </a:xfrm>
          <a:custGeom>
            <a:avLst/>
            <a:gdLst/>
            <a:ahLst/>
            <a:cxnLst/>
            <a:rect l="l" t="t" r="r" b="b"/>
            <a:pathLst>
              <a:path w="1447800" h="514350">
                <a:moveTo>
                  <a:pt x="257175" y="0"/>
                </a:moveTo>
                <a:lnTo>
                  <a:pt x="1190625" y="0"/>
                </a:lnTo>
                <a:cubicBezTo>
                  <a:pt x="1332564" y="0"/>
                  <a:pt x="1447800" y="115236"/>
                  <a:pt x="1447800" y="257175"/>
                </a:cubicBezTo>
                <a:lnTo>
                  <a:pt x="1447800" y="257175"/>
                </a:lnTo>
                <a:cubicBezTo>
                  <a:pt x="1447800" y="399114"/>
                  <a:pt x="1332564" y="514350"/>
                  <a:pt x="1190625" y="514350"/>
                </a:cubicBezTo>
                <a:lnTo>
                  <a:pt x="257175" y="514350"/>
                </a:lnTo>
                <a:cubicBezTo>
                  <a:pt x="115236" y="514350"/>
                  <a:pt x="0" y="399114"/>
                  <a:pt x="0" y="257175"/>
                </a:cubicBezTo>
                <a:lnTo>
                  <a:pt x="0" y="257175"/>
                </a:lnTo>
                <a:cubicBezTo>
                  <a:pt x="0" y="115236"/>
                  <a:pt x="115236" y="0"/>
                  <a:pt x="257175" y="0"/>
                </a:cubicBezTo>
                <a:close/>
              </a:path>
            </a:pathLst>
          </a:custGeom>
          <a:solidFill>
            <a:srgbClr val="818CF8">
              <a:alpha val="20000"/>
            </a:srgbClr>
          </a:solidFill>
          <a:ln w="25400">
            <a:solidFill>
              <a:srgbClr val="818CF8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28650" y="1185863"/>
            <a:ext cx="1069181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kern="0" spc="75" dirty="0">
                <a:solidFill>
                  <a:srgbClr val="818C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2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862138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1F5F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Express &amp;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818C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API Design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09575" y="384333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7169" y="114300"/>
                </a:moveTo>
                <a:cubicBezTo>
                  <a:pt x="207169" y="165556"/>
                  <a:pt x="165556" y="207169"/>
                  <a:pt x="114300" y="207169"/>
                </a:cubicBezTo>
                <a:cubicBezTo>
                  <a:pt x="63044" y="207169"/>
                  <a:pt x="21431" y="165556"/>
                  <a:pt x="21431" y="114300"/>
                </a:cubicBezTo>
                <a:cubicBezTo>
                  <a:pt x="21431" y="63044"/>
                  <a:pt x="63044" y="21431"/>
                  <a:pt x="114300" y="21431"/>
                </a:cubicBezTo>
                <a:cubicBezTo>
                  <a:pt x="165556" y="21431"/>
                  <a:pt x="207169" y="63044"/>
                  <a:pt x="207169" y="114300"/>
                </a:cubicBezTo>
                <a:close/>
                <a:moveTo>
                  <a:pt x="0" y="114300"/>
                </a:moveTo>
                <a:cubicBezTo>
                  <a:pt x="0" y="177384"/>
                  <a:pt x="51216" y="228600"/>
                  <a:pt x="114300" y="228600"/>
                </a:cubicBez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81050" y="3805237"/>
            <a:ext cx="1390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10:45 - 12:00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288977" y="3919537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2593777" y="3805237"/>
            <a:ext cx="1133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1F5F9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1.25 Hours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81000" y="4491038"/>
            <a:ext cx="86487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1F5F9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Building the Backend → Creating RESTful APIs with Express.js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5763" y="5324475"/>
            <a:ext cx="1771650" cy="504825"/>
          </a:xfrm>
          <a:custGeom>
            <a:avLst/>
            <a:gdLst/>
            <a:ahLst/>
            <a:cxnLst/>
            <a:rect l="l" t="t" r="r" b="b"/>
            <a:pathLst>
              <a:path w="1771650" h="504825">
                <a:moveTo>
                  <a:pt x="114302" y="0"/>
                </a:moveTo>
                <a:lnTo>
                  <a:pt x="1657348" y="0"/>
                </a:lnTo>
                <a:cubicBezTo>
                  <a:pt x="1720475" y="0"/>
                  <a:pt x="1771650" y="51175"/>
                  <a:pt x="1771650" y="114302"/>
                </a:cubicBezTo>
                <a:lnTo>
                  <a:pt x="1771650" y="390523"/>
                </a:lnTo>
                <a:cubicBezTo>
                  <a:pt x="1771650" y="453650"/>
                  <a:pt x="1720475" y="504825"/>
                  <a:pt x="1657348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818CF8">
              <a:alpha val="10196"/>
            </a:srgbClr>
          </a:soli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609600" y="550068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47625"/>
                </a:lnTo>
                <a:cubicBezTo>
                  <a:pt x="0" y="58132"/>
                  <a:pt x="8543" y="66675"/>
                  <a:pt x="19050" y="66675"/>
                </a:cubicBezTo>
                <a:lnTo>
                  <a:pt x="114300" y="66675"/>
                </a:lnTo>
                <a:cubicBezTo>
                  <a:pt x="124807" y="66675"/>
                  <a:pt x="133350" y="58132"/>
                  <a:pt x="133350" y="47625"/>
                </a:cubicBezTo>
                <a:lnTo>
                  <a:pt x="133350" y="28575"/>
                </a:lnTo>
                <a:cubicBezTo>
                  <a:pt x="133350" y="18068"/>
                  <a:pt x="124807" y="9525"/>
                  <a:pt x="114300" y="9525"/>
                </a:cubicBezTo>
                <a:lnTo>
                  <a:pt x="19050" y="9525"/>
                </a:lnTo>
                <a:close/>
                <a:moveTo>
                  <a:pt x="83344" y="30956"/>
                </a:moveTo>
                <a:cubicBezTo>
                  <a:pt x="87286" y="30956"/>
                  <a:pt x="90488" y="34157"/>
                  <a:pt x="90488" y="38100"/>
                </a:cubicBezTo>
                <a:cubicBezTo>
                  <a:pt x="90488" y="42043"/>
                  <a:pt x="87286" y="45244"/>
                  <a:pt x="83344" y="45244"/>
                </a:cubicBezTo>
                <a:cubicBezTo>
                  <a:pt x="79401" y="45244"/>
                  <a:pt x="76200" y="42043"/>
                  <a:pt x="76200" y="38100"/>
                </a:cubicBezTo>
                <a:cubicBezTo>
                  <a:pt x="76200" y="34157"/>
                  <a:pt x="79401" y="30956"/>
                  <a:pt x="83344" y="30956"/>
                </a:cubicBezTo>
                <a:close/>
                <a:moveTo>
                  <a:pt x="100013" y="38100"/>
                </a:moveTo>
                <a:cubicBezTo>
                  <a:pt x="100013" y="34157"/>
                  <a:pt x="103214" y="30956"/>
                  <a:pt x="107156" y="30956"/>
                </a:cubicBezTo>
                <a:cubicBezTo>
                  <a:pt x="111099" y="30956"/>
                  <a:pt x="114300" y="34157"/>
                  <a:pt x="114300" y="38100"/>
                </a:cubicBezTo>
                <a:cubicBezTo>
                  <a:pt x="114300" y="42043"/>
                  <a:pt x="111099" y="45244"/>
                  <a:pt x="107156" y="45244"/>
                </a:cubicBezTo>
                <a:cubicBezTo>
                  <a:pt x="103214" y="45244"/>
                  <a:pt x="100013" y="42043"/>
                  <a:pt x="100013" y="38100"/>
                </a:cubicBezTo>
                <a:close/>
                <a:moveTo>
                  <a:pt x="19050" y="85725"/>
                </a:moveTo>
                <a:cubicBezTo>
                  <a:pt x="8543" y="85725"/>
                  <a:pt x="0" y="94268"/>
                  <a:pt x="0" y="104775"/>
                </a:cubicBez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104775"/>
                </a:lnTo>
                <a:cubicBezTo>
                  <a:pt x="133350" y="94268"/>
                  <a:pt x="124807" y="85725"/>
                  <a:pt x="114300" y="85725"/>
                </a:cubicBezTo>
                <a:lnTo>
                  <a:pt x="19050" y="85725"/>
                </a:lnTo>
                <a:close/>
                <a:moveTo>
                  <a:pt x="83344" y="107156"/>
                </a:moveTo>
                <a:cubicBezTo>
                  <a:pt x="87286" y="107156"/>
                  <a:pt x="90488" y="110357"/>
                  <a:pt x="90488" y="114300"/>
                </a:cubicBezTo>
                <a:cubicBezTo>
                  <a:pt x="90488" y="118243"/>
                  <a:pt x="87286" y="121444"/>
                  <a:pt x="83344" y="121444"/>
                </a:cubicBezTo>
                <a:cubicBezTo>
                  <a:pt x="79401" y="121444"/>
                  <a:pt x="76200" y="118243"/>
                  <a:pt x="76200" y="114300"/>
                </a:cubicBezTo>
                <a:cubicBezTo>
                  <a:pt x="76200" y="110357"/>
                  <a:pt x="79401" y="107156"/>
                  <a:pt x="83344" y="107156"/>
                </a:cubicBezTo>
                <a:close/>
                <a:moveTo>
                  <a:pt x="100013" y="114300"/>
                </a:moveTo>
                <a:cubicBezTo>
                  <a:pt x="100013" y="110357"/>
                  <a:pt x="103214" y="107156"/>
                  <a:pt x="107156" y="107156"/>
                </a:cubicBezTo>
                <a:cubicBezTo>
                  <a:pt x="111099" y="107156"/>
                  <a:pt x="114300" y="110357"/>
                  <a:pt x="114300" y="114300"/>
                </a:cubicBezTo>
                <a:cubicBezTo>
                  <a:pt x="114300" y="118243"/>
                  <a:pt x="111099" y="121444"/>
                  <a:pt x="107156" y="121444"/>
                </a:cubicBezTo>
                <a:cubicBezTo>
                  <a:pt x="103214" y="121444"/>
                  <a:pt x="100013" y="118243"/>
                  <a:pt x="100013" y="114300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885825" y="5443538"/>
            <a:ext cx="1162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Express Basics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2319784" y="5324475"/>
            <a:ext cx="1362075" cy="504825"/>
          </a:xfrm>
          <a:custGeom>
            <a:avLst/>
            <a:gdLst/>
            <a:ahLst/>
            <a:cxnLst/>
            <a:rect l="l" t="t" r="r" b="b"/>
            <a:pathLst>
              <a:path w="1362075" h="504825">
                <a:moveTo>
                  <a:pt x="114302" y="0"/>
                </a:moveTo>
                <a:lnTo>
                  <a:pt x="1247773" y="0"/>
                </a:lnTo>
                <a:cubicBezTo>
                  <a:pt x="1310900" y="0"/>
                  <a:pt x="1362075" y="51175"/>
                  <a:pt x="1362075" y="114302"/>
                </a:cubicBezTo>
                <a:lnTo>
                  <a:pt x="1362075" y="390523"/>
                </a:lnTo>
                <a:cubicBezTo>
                  <a:pt x="1362075" y="453650"/>
                  <a:pt x="1310900" y="504825"/>
                  <a:pt x="1247773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818CF8">
              <a:alpha val="10196"/>
            </a:srgbClr>
          </a:soli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2534096" y="55006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44827"/>
                </a:moveTo>
                <a:lnTo>
                  <a:pt x="121027" y="73402"/>
                </a:lnTo>
                <a:cubicBezTo>
                  <a:pt x="118289" y="76140"/>
                  <a:pt x="114211" y="76944"/>
                  <a:pt x="110639" y="75456"/>
                </a:cubicBezTo>
                <a:cubicBezTo>
                  <a:pt x="107067" y="73968"/>
                  <a:pt x="104775" y="70515"/>
                  <a:pt x="104775" y="66675"/>
                </a:cubicBezTo>
                <a:lnTo>
                  <a:pt x="104775" y="47625"/>
                </a:lnTo>
                <a:lnTo>
                  <a:pt x="9525" y="47625"/>
                </a:lnTo>
                <a:cubicBezTo>
                  <a:pt x="4256" y="47625"/>
                  <a:pt x="0" y="43369"/>
                  <a:pt x="0" y="38100"/>
                </a:cubicBezTo>
                <a:cubicBezTo>
                  <a:pt x="0" y="32831"/>
                  <a:pt x="4256" y="28575"/>
                  <a:pt x="9525" y="28575"/>
                </a:cubicBezTo>
                <a:lnTo>
                  <a:pt x="104775" y="28575"/>
                </a:lnTo>
                <a:lnTo>
                  <a:pt x="104775" y="9525"/>
                </a:lnTo>
                <a:cubicBezTo>
                  <a:pt x="104775" y="5685"/>
                  <a:pt x="107097" y="2203"/>
                  <a:pt x="110669" y="714"/>
                </a:cubicBezTo>
                <a:cubicBezTo>
                  <a:pt x="114240" y="-774"/>
                  <a:pt x="118318" y="60"/>
                  <a:pt x="121057" y="2768"/>
                </a:cubicBezTo>
                <a:lnTo>
                  <a:pt x="149632" y="31343"/>
                </a:lnTo>
                <a:cubicBezTo>
                  <a:pt x="153353" y="35064"/>
                  <a:pt x="153353" y="41106"/>
                  <a:pt x="149632" y="44827"/>
                </a:cubicBezTo>
                <a:close/>
                <a:moveTo>
                  <a:pt x="31343" y="149602"/>
                </a:moveTo>
                <a:lnTo>
                  <a:pt x="2768" y="121027"/>
                </a:lnTo>
                <a:cubicBezTo>
                  <a:pt x="-952" y="117306"/>
                  <a:pt x="-952" y="111264"/>
                  <a:pt x="2768" y="107543"/>
                </a:cubicBezTo>
                <a:lnTo>
                  <a:pt x="31343" y="78968"/>
                </a:lnTo>
                <a:cubicBezTo>
                  <a:pt x="34082" y="76230"/>
                  <a:pt x="38160" y="75426"/>
                  <a:pt x="41731" y="76914"/>
                </a:cubicBezTo>
                <a:cubicBezTo>
                  <a:pt x="45303" y="78403"/>
                  <a:pt x="47625" y="81885"/>
                  <a:pt x="47625" y="85725"/>
                </a:cubicBezTo>
                <a:lnTo>
                  <a:pt x="47625" y="104775"/>
                </a:lnTo>
                <a:lnTo>
                  <a:pt x="142875" y="104775"/>
                </a:lnTo>
                <a:cubicBezTo>
                  <a:pt x="148144" y="104775"/>
                  <a:pt x="152400" y="109031"/>
                  <a:pt x="152400" y="114300"/>
                </a:cubicBezTo>
                <a:cubicBezTo>
                  <a:pt x="152400" y="119569"/>
                  <a:pt x="148144" y="123825"/>
                  <a:pt x="142875" y="123825"/>
                </a:cubicBezTo>
                <a:lnTo>
                  <a:pt x="47625" y="123825"/>
                </a:lnTo>
                <a:lnTo>
                  <a:pt x="47625" y="142875"/>
                </a:lnTo>
                <a:cubicBezTo>
                  <a:pt x="47625" y="146715"/>
                  <a:pt x="45303" y="150197"/>
                  <a:pt x="41731" y="151686"/>
                </a:cubicBezTo>
                <a:cubicBezTo>
                  <a:pt x="38160" y="153174"/>
                  <a:pt x="34082" y="152340"/>
                  <a:pt x="31343" y="149632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2819846" y="5443538"/>
            <a:ext cx="752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REST API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3844082" y="5324475"/>
            <a:ext cx="1581150" cy="504825"/>
          </a:xfrm>
          <a:custGeom>
            <a:avLst/>
            <a:gdLst/>
            <a:ahLst/>
            <a:cxnLst/>
            <a:rect l="l" t="t" r="r" b="b"/>
            <a:pathLst>
              <a:path w="1581150" h="504825">
                <a:moveTo>
                  <a:pt x="114302" y="0"/>
                </a:moveTo>
                <a:lnTo>
                  <a:pt x="1466848" y="0"/>
                </a:lnTo>
                <a:cubicBezTo>
                  <a:pt x="1529975" y="0"/>
                  <a:pt x="1581150" y="51175"/>
                  <a:pt x="1581150" y="114302"/>
                </a:cubicBezTo>
                <a:lnTo>
                  <a:pt x="1581150" y="390523"/>
                </a:lnTo>
                <a:cubicBezTo>
                  <a:pt x="1581150" y="453650"/>
                  <a:pt x="1529975" y="504825"/>
                  <a:pt x="1466848" y="504825"/>
                </a:cubicBezTo>
                <a:lnTo>
                  <a:pt x="114302" y="504825"/>
                </a:lnTo>
                <a:cubicBezTo>
                  <a:pt x="51175" y="504825"/>
                  <a:pt x="0" y="453650"/>
                  <a:pt x="0" y="3905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818CF8">
              <a:alpha val="10196"/>
            </a:srgbClr>
          </a:solidFill>
          <a:ln w="12700">
            <a:solidFill>
              <a:srgbClr val="818C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4039344" y="5500688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23795" y="62657"/>
                </a:moveTo>
                <a:cubicBezTo>
                  <a:pt x="127427" y="61674"/>
                  <a:pt x="131237" y="63401"/>
                  <a:pt x="132874" y="66764"/>
                </a:cubicBezTo>
                <a:lnTo>
                  <a:pt x="138410" y="77956"/>
                </a:lnTo>
                <a:cubicBezTo>
                  <a:pt x="141476" y="78373"/>
                  <a:pt x="144482" y="79206"/>
                  <a:pt x="147310" y="80367"/>
                </a:cubicBezTo>
                <a:lnTo>
                  <a:pt x="157728" y="73432"/>
                </a:lnTo>
                <a:cubicBezTo>
                  <a:pt x="160853" y="71348"/>
                  <a:pt x="164991" y="71765"/>
                  <a:pt x="167640" y="74414"/>
                </a:cubicBezTo>
                <a:lnTo>
                  <a:pt x="173355" y="80129"/>
                </a:lnTo>
                <a:cubicBezTo>
                  <a:pt x="176004" y="82778"/>
                  <a:pt x="176421" y="86945"/>
                  <a:pt x="174337" y="90041"/>
                </a:cubicBezTo>
                <a:lnTo>
                  <a:pt x="167402" y="100429"/>
                </a:lnTo>
                <a:cubicBezTo>
                  <a:pt x="167967" y="101828"/>
                  <a:pt x="168473" y="103287"/>
                  <a:pt x="168890" y="104805"/>
                </a:cubicBezTo>
                <a:cubicBezTo>
                  <a:pt x="169307" y="106323"/>
                  <a:pt x="169575" y="107811"/>
                  <a:pt x="169783" y="109329"/>
                </a:cubicBezTo>
                <a:lnTo>
                  <a:pt x="181005" y="114866"/>
                </a:lnTo>
                <a:cubicBezTo>
                  <a:pt x="184368" y="116532"/>
                  <a:pt x="186095" y="120342"/>
                  <a:pt x="185112" y="123944"/>
                </a:cubicBezTo>
                <a:lnTo>
                  <a:pt x="183029" y="131743"/>
                </a:lnTo>
                <a:cubicBezTo>
                  <a:pt x="182047" y="135344"/>
                  <a:pt x="178683" y="137785"/>
                  <a:pt x="174933" y="137547"/>
                </a:cubicBezTo>
                <a:lnTo>
                  <a:pt x="162431" y="136743"/>
                </a:lnTo>
                <a:cubicBezTo>
                  <a:pt x="160556" y="139154"/>
                  <a:pt x="158383" y="141387"/>
                  <a:pt x="155912" y="143292"/>
                </a:cubicBezTo>
                <a:lnTo>
                  <a:pt x="156716" y="155764"/>
                </a:lnTo>
                <a:cubicBezTo>
                  <a:pt x="156954" y="159514"/>
                  <a:pt x="154513" y="162907"/>
                  <a:pt x="150912" y="163860"/>
                </a:cubicBezTo>
                <a:lnTo>
                  <a:pt x="143113" y="165943"/>
                </a:lnTo>
                <a:cubicBezTo>
                  <a:pt x="139482" y="166926"/>
                  <a:pt x="135701" y="165199"/>
                  <a:pt x="134035" y="161836"/>
                </a:cubicBezTo>
                <a:lnTo>
                  <a:pt x="128498" y="150644"/>
                </a:lnTo>
                <a:cubicBezTo>
                  <a:pt x="125432" y="150227"/>
                  <a:pt x="122426" y="149394"/>
                  <a:pt x="119598" y="148233"/>
                </a:cubicBezTo>
                <a:lnTo>
                  <a:pt x="109180" y="155168"/>
                </a:lnTo>
                <a:cubicBezTo>
                  <a:pt x="106055" y="157252"/>
                  <a:pt x="101918" y="156835"/>
                  <a:pt x="99268" y="154186"/>
                </a:cubicBezTo>
                <a:lnTo>
                  <a:pt x="93553" y="148471"/>
                </a:lnTo>
                <a:cubicBezTo>
                  <a:pt x="90904" y="145822"/>
                  <a:pt x="90488" y="141684"/>
                  <a:pt x="92571" y="138559"/>
                </a:cubicBezTo>
                <a:lnTo>
                  <a:pt x="99506" y="128141"/>
                </a:lnTo>
                <a:cubicBezTo>
                  <a:pt x="98941" y="126742"/>
                  <a:pt x="98435" y="125284"/>
                  <a:pt x="98018" y="123765"/>
                </a:cubicBezTo>
                <a:cubicBezTo>
                  <a:pt x="97601" y="122247"/>
                  <a:pt x="97334" y="120729"/>
                  <a:pt x="97125" y="119241"/>
                </a:cubicBezTo>
                <a:lnTo>
                  <a:pt x="85904" y="113705"/>
                </a:lnTo>
                <a:cubicBezTo>
                  <a:pt x="82540" y="112038"/>
                  <a:pt x="80843" y="108228"/>
                  <a:pt x="81796" y="104626"/>
                </a:cubicBezTo>
                <a:lnTo>
                  <a:pt x="83880" y="96828"/>
                </a:lnTo>
                <a:cubicBezTo>
                  <a:pt x="84862" y="93226"/>
                  <a:pt x="88225" y="90785"/>
                  <a:pt x="91976" y="91023"/>
                </a:cubicBezTo>
                <a:lnTo>
                  <a:pt x="104448" y="91827"/>
                </a:lnTo>
                <a:cubicBezTo>
                  <a:pt x="106323" y="89416"/>
                  <a:pt x="108496" y="87184"/>
                  <a:pt x="110966" y="85279"/>
                </a:cubicBezTo>
                <a:lnTo>
                  <a:pt x="110163" y="72836"/>
                </a:lnTo>
                <a:cubicBezTo>
                  <a:pt x="109924" y="69086"/>
                  <a:pt x="112365" y="65693"/>
                  <a:pt x="115967" y="64740"/>
                </a:cubicBezTo>
                <a:lnTo>
                  <a:pt x="123765" y="62657"/>
                </a:lnTo>
                <a:close/>
                <a:moveTo>
                  <a:pt x="133469" y="101203"/>
                </a:moveTo>
                <a:cubicBezTo>
                  <a:pt x="126241" y="101211"/>
                  <a:pt x="120379" y="107087"/>
                  <a:pt x="120387" y="114315"/>
                </a:cubicBezTo>
                <a:cubicBezTo>
                  <a:pt x="120395" y="121543"/>
                  <a:pt x="126270" y="127405"/>
                  <a:pt x="133499" y="127397"/>
                </a:cubicBezTo>
                <a:cubicBezTo>
                  <a:pt x="140727" y="127389"/>
                  <a:pt x="146589" y="121513"/>
                  <a:pt x="146581" y="114285"/>
                </a:cubicBezTo>
                <a:cubicBezTo>
                  <a:pt x="146573" y="107057"/>
                  <a:pt x="140697" y="101195"/>
                  <a:pt x="133469" y="101203"/>
                </a:cubicBezTo>
                <a:close/>
                <a:moveTo>
                  <a:pt x="66943" y="-13543"/>
                </a:moveTo>
                <a:lnTo>
                  <a:pt x="74741" y="-11460"/>
                </a:lnTo>
                <a:cubicBezTo>
                  <a:pt x="78343" y="-10477"/>
                  <a:pt x="80784" y="-7084"/>
                  <a:pt x="80546" y="-3364"/>
                </a:cubicBezTo>
                <a:lnTo>
                  <a:pt x="79742" y="9079"/>
                </a:lnTo>
                <a:cubicBezTo>
                  <a:pt x="82213" y="10984"/>
                  <a:pt x="84386" y="13186"/>
                  <a:pt x="86261" y="15627"/>
                </a:cubicBezTo>
                <a:lnTo>
                  <a:pt x="98762" y="14823"/>
                </a:lnTo>
                <a:cubicBezTo>
                  <a:pt x="102483" y="14585"/>
                  <a:pt x="105876" y="17026"/>
                  <a:pt x="106859" y="20628"/>
                </a:cubicBezTo>
                <a:lnTo>
                  <a:pt x="108942" y="28426"/>
                </a:lnTo>
                <a:cubicBezTo>
                  <a:pt x="109895" y="32028"/>
                  <a:pt x="108198" y="35838"/>
                  <a:pt x="104835" y="37505"/>
                </a:cubicBezTo>
                <a:lnTo>
                  <a:pt x="93613" y="43041"/>
                </a:lnTo>
                <a:cubicBezTo>
                  <a:pt x="93405" y="44559"/>
                  <a:pt x="93107" y="46077"/>
                  <a:pt x="92720" y="47565"/>
                </a:cubicBezTo>
                <a:cubicBezTo>
                  <a:pt x="92333" y="49054"/>
                  <a:pt x="91797" y="50542"/>
                  <a:pt x="91232" y="51941"/>
                </a:cubicBezTo>
                <a:lnTo>
                  <a:pt x="98167" y="62359"/>
                </a:lnTo>
                <a:cubicBezTo>
                  <a:pt x="100251" y="65484"/>
                  <a:pt x="99834" y="69622"/>
                  <a:pt x="97185" y="72271"/>
                </a:cubicBezTo>
                <a:lnTo>
                  <a:pt x="91470" y="77986"/>
                </a:lnTo>
                <a:cubicBezTo>
                  <a:pt x="88821" y="80635"/>
                  <a:pt x="84683" y="81052"/>
                  <a:pt x="81558" y="78968"/>
                </a:cubicBezTo>
                <a:lnTo>
                  <a:pt x="71140" y="72033"/>
                </a:lnTo>
                <a:cubicBezTo>
                  <a:pt x="68312" y="73194"/>
                  <a:pt x="65306" y="74027"/>
                  <a:pt x="62240" y="74444"/>
                </a:cubicBezTo>
                <a:lnTo>
                  <a:pt x="56704" y="85636"/>
                </a:lnTo>
                <a:cubicBezTo>
                  <a:pt x="55037" y="88999"/>
                  <a:pt x="51227" y="90696"/>
                  <a:pt x="47625" y="89743"/>
                </a:cubicBezTo>
                <a:lnTo>
                  <a:pt x="39826" y="87660"/>
                </a:lnTo>
                <a:cubicBezTo>
                  <a:pt x="36195" y="86678"/>
                  <a:pt x="33784" y="83284"/>
                  <a:pt x="34022" y="79564"/>
                </a:cubicBezTo>
                <a:lnTo>
                  <a:pt x="34826" y="67092"/>
                </a:lnTo>
                <a:cubicBezTo>
                  <a:pt x="32355" y="65187"/>
                  <a:pt x="30182" y="62984"/>
                  <a:pt x="28307" y="60543"/>
                </a:cubicBezTo>
                <a:lnTo>
                  <a:pt x="15806" y="61347"/>
                </a:lnTo>
                <a:cubicBezTo>
                  <a:pt x="12085" y="61585"/>
                  <a:pt x="8692" y="59144"/>
                  <a:pt x="7709" y="55543"/>
                </a:cubicBezTo>
                <a:lnTo>
                  <a:pt x="5626" y="47744"/>
                </a:lnTo>
                <a:cubicBezTo>
                  <a:pt x="4673" y="44142"/>
                  <a:pt x="6370" y="40332"/>
                  <a:pt x="9733" y="38666"/>
                </a:cubicBezTo>
                <a:lnTo>
                  <a:pt x="20955" y="33129"/>
                </a:lnTo>
                <a:cubicBezTo>
                  <a:pt x="21163" y="31611"/>
                  <a:pt x="21461" y="30123"/>
                  <a:pt x="21848" y="28605"/>
                </a:cubicBezTo>
                <a:cubicBezTo>
                  <a:pt x="22265" y="27087"/>
                  <a:pt x="22741" y="25628"/>
                  <a:pt x="23336" y="24229"/>
                </a:cubicBezTo>
                <a:lnTo>
                  <a:pt x="16401" y="13841"/>
                </a:lnTo>
                <a:cubicBezTo>
                  <a:pt x="14317" y="10716"/>
                  <a:pt x="14734" y="6578"/>
                  <a:pt x="17383" y="3929"/>
                </a:cubicBezTo>
                <a:lnTo>
                  <a:pt x="23098" y="-1786"/>
                </a:lnTo>
                <a:cubicBezTo>
                  <a:pt x="25747" y="-4435"/>
                  <a:pt x="29885" y="-4852"/>
                  <a:pt x="33010" y="-2768"/>
                </a:cubicBezTo>
                <a:lnTo>
                  <a:pt x="43428" y="4167"/>
                </a:lnTo>
                <a:cubicBezTo>
                  <a:pt x="46256" y="3006"/>
                  <a:pt x="49262" y="2173"/>
                  <a:pt x="52328" y="1756"/>
                </a:cubicBezTo>
                <a:lnTo>
                  <a:pt x="57864" y="-9436"/>
                </a:lnTo>
                <a:cubicBezTo>
                  <a:pt x="59531" y="-12799"/>
                  <a:pt x="63311" y="-14496"/>
                  <a:pt x="66943" y="-13543"/>
                </a:cubicBezTo>
                <a:close/>
                <a:moveTo>
                  <a:pt x="57269" y="25003"/>
                </a:moveTo>
                <a:cubicBezTo>
                  <a:pt x="50041" y="25003"/>
                  <a:pt x="44172" y="30872"/>
                  <a:pt x="44172" y="38100"/>
                </a:cubicBezTo>
                <a:cubicBezTo>
                  <a:pt x="44172" y="45328"/>
                  <a:pt x="50041" y="51197"/>
                  <a:pt x="57269" y="51197"/>
                </a:cubicBezTo>
                <a:cubicBezTo>
                  <a:pt x="64497" y="51197"/>
                  <a:pt x="70366" y="45328"/>
                  <a:pt x="70366" y="38100"/>
                </a:cubicBezTo>
                <a:cubicBezTo>
                  <a:pt x="70366" y="30872"/>
                  <a:pt x="64497" y="25003"/>
                  <a:pt x="57269" y="25003"/>
                </a:cubicBezTo>
                <a:close/>
              </a:path>
            </a:pathLst>
          </a:custGeom>
          <a:solidFill>
            <a:srgbClr val="818C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4344144" y="5443538"/>
            <a:ext cx="971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1F5F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Middleware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8000"/>
                </a:srgbClr>
              </a:gs>
              <a:gs pos="50000">
                <a:srgbClr val="0F172A">
                  <a:alpha val="95000"/>
                </a:srgbClr>
              </a:gs>
              <a:gs pos="100000">
                <a:srgbClr val="38BDF8">
                  <a:alpha val="2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Shape 1"/>
          <p:cNvSpPr/>
          <p:nvPr/>
        </p:nvSpPr>
        <p:spPr>
          <a:xfrm>
            <a:off x="321469" y="321469"/>
            <a:ext cx="1912938" cy="357188"/>
          </a:xfrm>
          <a:custGeom>
            <a:avLst/>
            <a:gdLst/>
            <a:ahLst/>
            <a:cxnLst/>
            <a:rect l="l" t="t" r="r" b="b"/>
            <a:pathLst>
              <a:path w="1912938" h="357188">
                <a:moveTo>
                  <a:pt x="178594" y="0"/>
                </a:moveTo>
                <a:lnTo>
                  <a:pt x="1734344" y="0"/>
                </a:lnTo>
                <a:cubicBezTo>
                  <a:pt x="1832912" y="0"/>
                  <a:pt x="1912938" y="80025"/>
                  <a:pt x="1912938" y="178594"/>
                </a:cubicBezTo>
                <a:lnTo>
                  <a:pt x="1912938" y="178594"/>
                </a:lnTo>
                <a:cubicBezTo>
                  <a:pt x="1912938" y="277162"/>
                  <a:pt x="1832912" y="357188"/>
                  <a:pt x="1734344" y="357188"/>
                </a:cubicBezTo>
                <a:lnTo>
                  <a:pt x="178594" y="357188"/>
                </a:lnTo>
                <a:cubicBezTo>
                  <a:pt x="80025" y="357188"/>
                  <a:pt x="0" y="277162"/>
                  <a:pt x="0" y="178594"/>
                </a:cubicBezTo>
                <a:lnTo>
                  <a:pt x="0" y="178594"/>
                </a:lnTo>
                <a:cubicBezTo>
                  <a:pt x="0" y="80025"/>
                  <a:pt x="80025" y="0"/>
                  <a:pt x="178594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 w="12700">
            <a:solidFill>
              <a:srgbClr val="38BDF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84187" y="404813"/>
            <a:ext cx="165831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kern="0" spc="56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EXERCISE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17500" y="809625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แบบฝึกหัด: Session 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17500" y="1285875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สร้าง React Component ที่ fetch ข้อมูลจาก API และใช้ Tailwind CSS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21469" y="1702594"/>
            <a:ext cx="5675313" cy="928688"/>
          </a:xfrm>
          <a:custGeom>
            <a:avLst/>
            <a:gdLst/>
            <a:ahLst/>
            <a:cxnLst/>
            <a:rect l="l" t="t" r="r" b="b"/>
            <a:pathLst>
              <a:path w="5675313" h="928688">
                <a:moveTo>
                  <a:pt x="95246" y="0"/>
                </a:moveTo>
                <a:lnTo>
                  <a:pt x="5580066" y="0"/>
                </a:lnTo>
                <a:cubicBezTo>
                  <a:pt x="5632669" y="0"/>
                  <a:pt x="5675313" y="42643"/>
                  <a:pt x="5675313" y="95246"/>
                </a:cubicBezTo>
                <a:lnTo>
                  <a:pt x="5675313" y="833441"/>
                </a:lnTo>
                <a:cubicBezTo>
                  <a:pt x="5675313" y="886044"/>
                  <a:pt x="5632669" y="928688"/>
                  <a:pt x="5580066" y="928688"/>
                </a:cubicBezTo>
                <a:lnTo>
                  <a:pt x="95246" y="928688"/>
                </a:lnTo>
                <a:cubicBezTo>
                  <a:pt x="42643" y="928688"/>
                  <a:pt x="0" y="886044"/>
                  <a:pt x="0" y="833441"/>
                </a:cubicBezTo>
                <a:lnTo>
                  <a:pt x="0" y="95246"/>
                </a:lnTo>
                <a:cubicBezTo>
                  <a:pt x="0" y="42643"/>
                  <a:pt x="42643" y="0"/>
                  <a:pt x="95246" y="0"/>
                </a:cubicBezTo>
                <a:close/>
              </a:path>
            </a:pathLst>
          </a:custGeom>
          <a:solidFill>
            <a:srgbClr val="1E293B">
              <a:alpha val="7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484187" y="1865312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44500" y="1865312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96938" y="1912938"/>
            <a:ext cx="1912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สร้าง UserList Component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84187" y="2278063"/>
            <a:ext cx="541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สร้าง component ที่แสดงรายชื่อผู้ใช้จาก API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21469" y="2766219"/>
            <a:ext cx="5675313" cy="928688"/>
          </a:xfrm>
          <a:custGeom>
            <a:avLst/>
            <a:gdLst/>
            <a:ahLst/>
            <a:cxnLst/>
            <a:rect l="l" t="t" r="r" b="b"/>
            <a:pathLst>
              <a:path w="5675313" h="928688">
                <a:moveTo>
                  <a:pt x="95246" y="0"/>
                </a:moveTo>
                <a:lnTo>
                  <a:pt x="5580066" y="0"/>
                </a:lnTo>
                <a:cubicBezTo>
                  <a:pt x="5632669" y="0"/>
                  <a:pt x="5675313" y="42643"/>
                  <a:pt x="5675313" y="95246"/>
                </a:cubicBezTo>
                <a:lnTo>
                  <a:pt x="5675313" y="833441"/>
                </a:lnTo>
                <a:cubicBezTo>
                  <a:pt x="5675313" y="886044"/>
                  <a:pt x="5632669" y="928688"/>
                  <a:pt x="5580066" y="928688"/>
                </a:cubicBezTo>
                <a:lnTo>
                  <a:pt x="95246" y="928688"/>
                </a:lnTo>
                <a:cubicBezTo>
                  <a:pt x="42643" y="928688"/>
                  <a:pt x="0" y="886044"/>
                  <a:pt x="0" y="833441"/>
                </a:cubicBezTo>
                <a:lnTo>
                  <a:pt x="0" y="95246"/>
                </a:lnTo>
                <a:cubicBezTo>
                  <a:pt x="0" y="42643"/>
                  <a:pt x="42643" y="0"/>
                  <a:pt x="95246" y="0"/>
                </a:cubicBezTo>
                <a:close/>
              </a:path>
            </a:pathLst>
          </a:custGeom>
          <a:solidFill>
            <a:srgbClr val="1E293B">
              <a:alpha val="7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484187" y="292893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444500" y="2928938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96938" y="2976563"/>
            <a:ext cx="1833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ใช้ useEffect fetch ข้อมูล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84187" y="3341688"/>
            <a:ext cx="541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ดึงข้อมูลจาก http://localhost:5000/api/users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321469" y="3829844"/>
            <a:ext cx="5675313" cy="928688"/>
          </a:xfrm>
          <a:custGeom>
            <a:avLst/>
            <a:gdLst/>
            <a:ahLst/>
            <a:cxnLst/>
            <a:rect l="l" t="t" r="r" b="b"/>
            <a:pathLst>
              <a:path w="5675313" h="928688">
                <a:moveTo>
                  <a:pt x="95246" y="0"/>
                </a:moveTo>
                <a:lnTo>
                  <a:pt x="5580066" y="0"/>
                </a:lnTo>
                <a:cubicBezTo>
                  <a:pt x="5632669" y="0"/>
                  <a:pt x="5675313" y="42643"/>
                  <a:pt x="5675313" y="95246"/>
                </a:cubicBezTo>
                <a:lnTo>
                  <a:pt x="5675313" y="833441"/>
                </a:lnTo>
                <a:cubicBezTo>
                  <a:pt x="5675313" y="886044"/>
                  <a:pt x="5632669" y="928688"/>
                  <a:pt x="5580066" y="928688"/>
                </a:cubicBezTo>
                <a:lnTo>
                  <a:pt x="95246" y="928688"/>
                </a:lnTo>
                <a:cubicBezTo>
                  <a:pt x="42643" y="928688"/>
                  <a:pt x="0" y="886044"/>
                  <a:pt x="0" y="833441"/>
                </a:cubicBezTo>
                <a:lnTo>
                  <a:pt x="0" y="95246"/>
                </a:lnTo>
                <a:cubicBezTo>
                  <a:pt x="0" y="42643"/>
                  <a:pt x="42643" y="0"/>
                  <a:pt x="95246" y="0"/>
                </a:cubicBezTo>
                <a:close/>
              </a:path>
            </a:pathLst>
          </a:custGeom>
          <a:solidFill>
            <a:srgbClr val="1E293B">
              <a:alpha val="70196"/>
            </a:srgbClr>
          </a:solidFill>
          <a:ln w="12700">
            <a:solidFill>
              <a:srgbClr val="38BDF8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484187" y="399256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38BDF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444500" y="3992563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0F172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96938" y="4040188"/>
            <a:ext cx="1746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1F5F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แต่งหน้าตาด้วย DaisyUI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484187" y="4405313"/>
            <a:ext cx="541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94A3B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 card, button, badge จาก DaisyUI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484938" y="2532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484938" y="27225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6484938" y="2913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484938" y="3294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6484938" y="34845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484938" y="4437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6484938" y="46275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484938" y="4818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484938" y="50085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1F5F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659563" y="5074047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6484938" y="53895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6484938" y="5580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6484938" y="57705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6484938" y="5961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6484938" y="61515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6484938" y="6342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6484938" y="65325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8" name="Text 45"/>
          <p:cNvSpPr/>
          <p:nvPr/>
        </p:nvSpPr>
        <p:spPr>
          <a:xfrm>
            <a:off x="6484938" y="67230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49" name="Text 46"/>
          <p:cNvSpPr/>
          <p:nvPr/>
        </p:nvSpPr>
        <p:spPr>
          <a:xfrm>
            <a:off x="6484938" y="6913563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52" name="Text 49"/>
          <p:cNvSpPr/>
          <p:nvPr/>
        </p:nvSpPr>
        <p:spPr>
          <a:xfrm>
            <a:off x="674688" y="7627938"/>
            <a:ext cx="11136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4920742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2157</Words>
  <Application>Microsoft Office PowerPoint</Application>
  <PresentationFormat>Widescreen</PresentationFormat>
  <Paragraphs>535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Hedvig Letters Sans</vt:lpstr>
      <vt:lpstr>Liter</vt:lpstr>
      <vt:lpstr>Arial</vt:lpstr>
      <vt:lpstr>Quattrocento Sans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 101 - Full-Stack Workshop</dc:title>
  <dc:subject>Web Development 101 - Full-Stack Workshop</dc:subject>
  <dc:creator>Kimi</dc:creator>
  <cp:lastModifiedBy>Vipat Choknantawong</cp:lastModifiedBy>
  <cp:revision>2</cp:revision>
  <dcterms:created xsi:type="dcterms:W3CDTF">2026-02-23T08:58:18Z</dcterms:created>
  <dcterms:modified xsi:type="dcterms:W3CDTF">2026-02-23T11:35:45Z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{"Label":"Web Development 101 - Full-Stack Workshop","ContentProducer":"001191110108MACG2KBH8F10000","ProduceID":"19c89af6-e0e2-85fb-8000-0000845567b9","ReservedCode1":"","ContentPropagator":"001191110108MACG2KBH8F20000","PropagateID":"19c89af6-e0e2-85fb-8000-0000845567b9","ReservedCode2":""}</vt:lpwstr>
  </property>
</Properties>
</file>